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306" r:id="rId3"/>
    <p:sldId id="341" r:id="rId4"/>
    <p:sldId id="327" r:id="rId5"/>
    <p:sldId id="328" r:id="rId6"/>
    <p:sldId id="339" r:id="rId7"/>
    <p:sldId id="330" r:id="rId8"/>
    <p:sldId id="340" r:id="rId9"/>
    <p:sldId id="332" r:id="rId10"/>
    <p:sldId id="333" r:id="rId11"/>
    <p:sldId id="334" r:id="rId12"/>
    <p:sldId id="335" r:id="rId13"/>
    <p:sldId id="336" r:id="rId14"/>
    <p:sldId id="338" r:id="rId15"/>
    <p:sldId id="34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Voltolina" initials="AV" lastIdx="1" clrIdx="0">
    <p:extLst>
      <p:ext uri="{19B8F6BF-5375-455C-9EA6-DF929625EA0E}">
        <p15:presenceInfo xmlns:p15="http://schemas.microsoft.com/office/powerpoint/2012/main" userId="Antonio Voltol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7B7"/>
    <a:srgbClr val="FD67F6"/>
    <a:srgbClr val="B3071B"/>
    <a:srgbClr val="9B0014"/>
    <a:srgbClr val="920015"/>
    <a:srgbClr val="90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865" autoAdjust="0"/>
  </p:normalViewPr>
  <p:slideViewPr>
    <p:cSldViewPr snapToGrid="0">
      <p:cViewPr varScale="1">
        <p:scale>
          <a:sx n="158" d="100"/>
          <a:sy n="158" d="100"/>
        </p:scale>
        <p:origin x="246" y="1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5367-2FD9-4852-BC99-4B4EB0098149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55E79-812A-4480-9C64-D463E43F7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52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486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3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859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688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976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378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76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64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589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31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1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93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13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915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55E79-812A-4480-9C64-D463E43F7DB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02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D1C183-22E9-4330-A3E0-D35DC9156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446650-0EDE-48A4-A638-E05F98E0D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C04335-2F61-433F-8588-F49AFF75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93B4-9521-43C8-B0A3-C41DD288B2D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52C83E-0F35-48B4-8D24-5AE8FB9A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405ADE-5D38-480F-90F6-D067F10C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301-1990-4FED-A42C-8C6DCFA1F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05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2B100-BECF-44DB-ABB9-5E4485BE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96E00B-432B-4220-9284-17029C065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789C02-7B42-4AA0-9CC7-408AC949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93B4-9521-43C8-B0A3-C41DD288B2D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EB75A8-ECED-4E84-BE63-50A6FCC5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DA5DDA-2260-45D6-8FC3-E51C80A6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301-1990-4FED-A42C-8C6DCFA1F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53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BED4B03-BCE3-4737-82E4-5EFBD255F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C63D0E-3C9F-4F9F-B2DE-5FFEE7E61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0E6498-ECEE-44E4-9B71-0B1062B1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93B4-9521-43C8-B0A3-C41DD288B2D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496873-DF19-47B3-923E-FDE83973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23EB9B-2221-465B-AEE0-534FF943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301-1990-4FED-A42C-8C6DCFA1F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1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0DF1FD-2019-4D17-A4CD-2A155A90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B41982-4F7A-4539-8258-18FBFE4B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0D622B-AADD-4948-B39B-96967941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93B4-9521-43C8-B0A3-C41DD288B2D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4B168B-D389-47B5-B56C-798C3D27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06E8FE-48A3-43EC-AAAE-FA7BA6CE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301-1990-4FED-A42C-8C6DCFA1F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98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F3A958-E76E-4242-B5F9-7C5C137A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3696FB-8F65-44FD-930B-C0F7C1B14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E4DA96-4CB2-4C47-B73E-1E1FDA3D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93B4-9521-43C8-B0A3-C41DD288B2D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D54709-4146-4311-A4FF-808DAB29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B4E5E3-1532-4FA4-9B02-EA6B8DF8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301-1990-4FED-A42C-8C6DCFA1F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82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CC4AE-F9BE-4F6B-ACAB-60CBF4EA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44F84-F984-4830-AABE-0AD111173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9E0B3F-6F49-4B82-8882-18AE2F905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2650F7-099E-48C9-B22E-95F15AC2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93B4-9521-43C8-B0A3-C41DD288B2D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4ED559-D74A-4BEA-AC41-0B9E1FFB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D0384E-B81D-4121-9F40-B43BC27C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301-1990-4FED-A42C-8C6DCFA1F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75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55B41-DC1A-427C-9AEB-FB17CE94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5D1B1F-01C9-4B31-A9EE-E76D1C6C7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CC0A097-58A0-497D-A193-9D725A1D8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80AA044-4E1F-434A-9B38-43AC10BDE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4CF6389-22CA-4F3F-AD00-2FECAA464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500CA91-F2D8-43E2-AB3C-5A232CDE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93B4-9521-43C8-B0A3-C41DD288B2D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5000A08-564D-4E0E-A3D0-662483EE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3E3556A-7FB1-4144-AABE-88917CDE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301-1990-4FED-A42C-8C6DCFA1F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42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E313C-A1DE-459A-8341-CE80A08A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0F150C-56D0-414B-8BED-30AEB7B90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93B4-9521-43C8-B0A3-C41DD288B2D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0A4AC1-C56C-4868-8916-5F102486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D655B1-4422-4E82-8B7F-0512D920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301-1990-4FED-A42C-8C6DCFA1F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8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0D4916A-FE32-4919-9C46-6DA5C24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93B4-9521-43C8-B0A3-C41DD288B2D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E86687-260F-46AA-ABD9-DCDCDE8C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EE1956-E3D4-4105-9E87-66609F20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301-1990-4FED-A42C-8C6DCFA1F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6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479455-F704-44A7-A70E-20075368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788BB9-E2BF-4C35-847D-82223C274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D1F891-1F10-4065-AB56-814CF88C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BA62C5-BCCC-4AF2-82FE-EB8B9319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93B4-9521-43C8-B0A3-C41DD288B2D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D20266-C52B-4B74-83D9-6F7340E4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535852-54C2-4122-9977-52924F54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301-1990-4FED-A42C-8C6DCFA1F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88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9B640-826B-4DBC-AF7C-5186EFA2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B19C023-B755-4A69-A680-648691AEB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ECF47-7A86-40E8-ACEF-8B5FC7FCE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099036-DCE6-4D75-B333-9FB51730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93B4-9521-43C8-B0A3-C41DD288B2D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046918-4DA0-4301-A930-8BDC6A85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237ADE-8211-474B-80DA-A89EECBE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3301-1990-4FED-A42C-8C6DCFA1F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50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69E4533-D64F-4AC1-ADD9-02EC1952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825D93-E35D-45D6-998B-251CE2553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CEA6E8-DEA0-4C8F-8013-F38478CAB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93B4-9521-43C8-B0A3-C41DD288B2DC}" type="datetimeFigureOut">
              <a:rPr lang="it-IT" smtClean="0"/>
              <a:t>12/07/2024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342274-E8FA-41B4-90F1-90710641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56708E-273D-405D-8282-073A5287B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3301-1990-4FED-A42C-8C6DCFA1F9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76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9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9.gi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15.gi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1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5.png"/><Relationship Id="rId5" Type="http://schemas.openxmlformats.org/officeDocument/2006/relationships/image" Target="../media/image15.gif"/><Relationship Id="rId10" Type="http://schemas.openxmlformats.org/officeDocument/2006/relationships/image" Target="../media/image6.png"/><Relationship Id="rId4" Type="http://schemas.openxmlformats.org/officeDocument/2006/relationships/image" Target="../media/image14.gif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9.pn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5.png"/><Relationship Id="rId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image" Target="../media/image14.gif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9.pn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8.gif"/><Relationship Id="rId5" Type="http://schemas.openxmlformats.org/officeDocument/2006/relationships/image" Target="../media/image15.gif"/><Relationship Id="rId10" Type="http://schemas.openxmlformats.org/officeDocument/2006/relationships/image" Target="../media/image5.png"/><Relationship Id="rId4" Type="http://schemas.openxmlformats.org/officeDocument/2006/relationships/image" Target="../media/image14.gif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1CA54E-D365-E745-FDEF-3013CAE75C83}"/>
              </a:ext>
            </a:extLst>
          </p:cNvPr>
          <p:cNvSpPr txBox="1"/>
          <p:nvPr/>
        </p:nvSpPr>
        <p:spPr>
          <a:xfrm>
            <a:off x="1" y="3133812"/>
            <a:ext cx="4634630" cy="12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Fiabe Italiane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71CA54E-D365-E745-FDEF-3013CAE75C83}"/>
              </a:ext>
            </a:extLst>
          </p:cNvPr>
          <p:cNvSpPr txBox="1"/>
          <p:nvPr/>
        </p:nvSpPr>
        <p:spPr>
          <a:xfrm>
            <a:off x="0" y="5669280"/>
            <a:ext cx="12192000" cy="11887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4800" spc="-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Padova – 22/11/2023</a:t>
            </a:r>
            <a:endParaRPr lang="it-IT" sz="4800" spc="-1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09393" cy="180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393" y="0"/>
            <a:ext cx="4274634" cy="18019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34" y="0"/>
            <a:ext cx="3836365" cy="180000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40566"/>
          <a:stretch/>
        </p:blipFill>
        <p:spPr>
          <a:xfrm>
            <a:off x="4492668" y="1800001"/>
            <a:ext cx="3206663" cy="39276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1CA54E-D365-E745-FDEF-3013CAE75C83}"/>
              </a:ext>
            </a:extLst>
          </p:cNvPr>
          <p:cNvSpPr txBox="1"/>
          <p:nvPr/>
        </p:nvSpPr>
        <p:spPr>
          <a:xfrm>
            <a:off x="7455075" y="3133812"/>
            <a:ext cx="4634630" cy="12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Italo Calvino</a:t>
            </a:r>
          </a:p>
        </p:txBody>
      </p:sp>
    </p:spTree>
    <p:extLst>
      <p:ext uri="{BB962C8B-B14F-4D97-AF65-F5344CB8AC3E}">
        <p14:creationId xmlns:p14="http://schemas.microsoft.com/office/powerpoint/2010/main" val="427809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819">
            <a:off x="5679493" y="1219556"/>
            <a:ext cx="6273401" cy="8064809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AutoShape 2" descr="generate a black and white drawing of a design of a tote bag made of jean"/>
          <p:cNvSpPr>
            <a:spLocks noChangeAspect="1" noChangeArrowheads="1"/>
          </p:cNvSpPr>
          <p:nvPr/>
        </p:nvSpPr>
        <p:spPr bwMode="auto">
          <a:xfrm>
            <a:off x="-2156060" y="-144463"/>
            <a:ext cx="2616435" cy="26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2">
            <a:off x="-2097967" y="2405295"/>
            <a:ext cx="1935932" cy="12005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14" y="3575774"/>
            <a:ext cx="1833352" cy="1833352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 rot="1071962">
            <a:off x="7182823" y="3533519"/>
            <a:ext cx="2449495" cy="1588455"/>
            <a:chOff x="2894191" y="3770003"/>
            <a:chExt cx="2449495" cy="1588455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6342">
              <a:off x="3142168" y="4157894"/>
              <a:ext cx="1935932" cy="1200564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48664">
              <a:off x="3468190" y="3770003"/>
              <a:ext cx="621327" cy="1267558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5543">
              <a:off x="3595855" y="3761975"/>
              <a:ext cx="621325" cy="1267560"/>
            </a:xfrm>
            <a:prstGeom prst="rect">
              <a:avLst/>
            </a:prstGeom>
          </p:spPr>
        </p:pic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99243" y="4159571"/>
              <a:ext cx="621325" cy="1267560"/>
            </a:xfrm>
            <a:prstGeom prst="rect">
              <a:avLst/>
            </a:prstGeom>
          </p:spPr>
        </p:pic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93785">
              <a:off x="3217308" y="3878995"/>
              <a:ext cx="621325" cy="1267560"/>
            </a:xfrm>
            <a:prstGeom prst="rect">
              <a:avLst/>
            </a:prstGeom>
          </p:spPr>
        </p:pic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11011">
              <a:off x="4230671" y="3967346"/>
              <a:ext cx="621327" cy="1267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7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C 0.02604 0.00301 0.09623 -0.08217 0.14961 -0.09976 C 0.20274 -0.11736 0.26524 -0.09513 0.32044 -0.10648 C 0.32044 -0.10601 0.42904 -0.09814 0.48698 -0.08194 C 0.54479 -0.06574 0.62044 -0.04976 0.66797 -0.00925 C 0.7155 0.03149 0.76406 0.09584 0.77292 0.16181 C 0.76784 0.1419 0.79388 0.2757 0.79063 0.25973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4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3.33333E-6 C -0.07318 -0.14699 -0.15352 -0.32662 -0.21485 -0.33148 C -0.27618 -0.33635 -0.36797 -0.02963 -0.36797 -0.0294 C -0.40235 0.00926 -0.42618 0.32523 -0.42735 0.24722 " pathEditMode="relative" rAng="0" ptsTypes="AAAA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7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0.04305 C -0.075 -0.16806 -0.16341 -0.37917 -0.25859 -0.38102 C -0.35286 -0.38403 -0.4776 0.07708 -0.57851 0.28449 " pathEditMode="relative" rAng="0" ptsTypes="AAA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22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8584289" y="359120"/>
            <a:ext cx="2463799" cy="2476932"/>
            <a:chOff x="762000" y="460720"/>
            <a:chExt cx="2463799" cy="2476932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 scaling="7"/>
                      </a14:imgEffect>
                    </a14:imgLayer>
                  </a14:imgProps>
                </a:ext>
              </a:extLst>
            </a:blip>
            <a:srcRect l="36386" t="-1" r="26494" b="17718"/>
            <a:stretch/>
          </p:blipFill>
          <p:spPr>
            <a:xfrm>
              <a:off x="762000" y="460720"/>
              <a:ext cx="2463799" cy="2476932"/>
            </a:xfrm>
            <a:prstGeom prst="rect">
              <a:avLst/>
            </a:prstGeom>
            <a:ln w="193675" cap="rnd" cmpd="thickThin">
              <a:solidFill>
                <a:schemeClr val="tx1"/>
              </a:solidFill>
            </a:ln>
            <a:effectLst>
              <a:glow>
                <a:schemeClr val="bg1">
                  <a:lumMod val="85000"/>
                </a:schemeClr>
              </a:glow>
            </a:effectLst>
          </p:spPr>
        </p:pic>
        <p:cxnSp>
          <p:nvCxnSpPr>
            <p:cNvPr id="11" name="Connettore diritto 10"/>
            <p:cNvCxnSpPr>
              <a:stCxn id="18" idx="0"/>
              <a:endCxn id="18" idx="2"/>
            </p:cNvCxnSpPr>
            <p:nvPr/>
          </p:nvCxnSpPr>
          <p:spPr>
            <a:xfrm>
              <a:off x="1993900" y="460720"/>
              <a:ext cx="0" cy="2476932"/>
            </a:xfrm>
            <a:prstGeom prst="line">
              <a:avLst/>
            </a:prstGeom>
            <a:ln w="111125">
              <a:solidFill>
                <a:schemeClr val="tx1"/>
              </a:solidFill>
            </a:ln>
            <a:effectLst>
              <a:glow>
                <a:schemeClr val="tx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8"/>
          <p:cNvGrpSpPr/>
          <p:nvPr/>
        </p:nvGrpSpPr>
        <p:grpSpPr>
          <a:xfrm>
            <a:off x="4191000" y="463773"/>
            <a:ext cx="8001000" cy="6394227"/>
            <a:chOff x="4191000" y="463773"/>
            <a:chExt cx="8001000" cy="6394227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91000" y="1960633"/>
              <a:ext cx="8001000" cy="4897367"/>
            </a:xfrm>
            <a:prstGeom prst="rect">
              <a:avLst/>
            </a:prstGeom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 rotWithShape="1">
            <a:blip r:embed="rId6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88" b="43830"/>
            <a:stretch/>
          </p:blipFill>
          <p:spPr>
            <a:xfrm rot="1412819">
              <a:off x="6840294" y="463773"/>
              <a:ext cx="3058012" cy="3532398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21" name="Immagine 2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8255" y="613922"/>
            <a:ext cx="2968255" cy="32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79167E-6 -1.48148E-6 C 0.05338 -0.05092 0.10677 -0.10185 0.1625 -0.09629 C 0.21822 -0.09074 0.33437 0.03357 0.33437 0.0338 L 0.33437 0.0335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8584289" y="359120"/>
            <a:ext cx="2463799" cy="2476932"/>
            <a:chOff x="762000" y="460720"/>
            <a:chExt cx="2463799" cy="2476932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 scaling="7"/>
                      </a14:imgEffect>
                    </a14:imgLayer>
                  </a14:imgProps>
                </a:ext>
              </a:extLst>
            </a:blip>
            <a:srcRect l="36386" t="-1" r="26494" b="17718"/>
            <a:stretch/>
          </p:blipFill>
          <p:spPr>
            <a:xfrm>
              <a:off x="762000" y="460720"/>
              <a:ext cx="2463799" cy="2476932"/>
            </a:xfrm>
            <a:prstGeom prst="rect">
              <a:avLst/>
            </a:prstGeom>
            <a:ln w="193675" cap="rnd" cmpd="thickThin">
              <a:solidFill>
                <a:schemeClr val="tx1"/>
              </a:solidFill>
            </a:ln>
            <a:effectLst>
              <a:glow>
                <a:schemeClr val="bg1">
                  <a:lumMod val="85000"/>
                </a:schemeClr>
              </a:glow>
            </a:effectLst>
          </p:spPr>
        </p:pic>
        <p:cxnSp>
          <p:nvCxnSpPr>
            <p:cNvPr id="11" name="Connettore diritto 10"/>
            <p:cNvCxnSpPr>
              <a:stCxn id="18" idx="0"/>
              <a:endCxn id="18" idx="2"/>
            </p:cNvCxnSpPr>
            <p:nvPr/>
          </p:nvCxnSpPr>
          <p:spPr>
            <a:xfrm>
              <a:off x="1993900" y="460720"/>
              <a:ext cx="0" cy="2476932"/>
            </a:xfrm>
            <a:prstGeom prst="line">
              <a:avLst/>
            </a:prstGeom>
            <a:ln w="111125">
              <a:solidFill>
                <a:schemeClr val="tx1"/>
              </a:solidFill>
            </a:ln>
            <a:effectLst>
              <a:glow>
                <a:schemeClr val="tx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8"/>
          <p:cNvGrpSpPr/>
          <p:nvPr/>
        </p:nvGrpSpPr>
        <p:grpSpPr>
          <a:xfrm>
            <a:off x="4191000" y="463773"/>
            <a:ext cx="8001000" cy="6394227"/>
            <a:chOff x="4191000" y="463773"/>
            <a:chExt cx="8001000" cy="6394227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91000" y="1960633"/>
              <a:ext cx="8001000" cy="4897367"/>
            </a:xfrm>
            <a:prstGeom prst="rect">
              <a:avLst/>
            </a:prstGeom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 rotWithShape="1">
            <a:blip r:embed="rId6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88" b="43830"/>
            <a:stretch/>
          </p:blipFill>
          <p:spPr>
            <a:xfrm rot="1412819">
              <a:off x="6840294" y="463773"/>
              <a:ext cx="3058012" cy="3532398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21" name="Immagine 2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06" y="448822"/>
            <a:ext cx="2968255" cy="32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-2.96296E-6 C 0.04166 -0.06435 0.08333 -0.1287 0.13853 -0.10556 C 0.19374 -0.08241 0.33124 0.13912 0.33124 0.13912 L 0.33124 0.13912 " pathEditMode="relative" ptsTypes="AA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844" y="311150"/>
            <a:ext cx="19955615" cy="606425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988604"/>
            <a:ext cx="3009900" cy="3869396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AutoShape 2" descr="generate a black and white drawing of a design of a tote bag made of jean"/>
          <p:cNvSpPr>
            <a:spLocks noChangeAspect="1" noChangeArrowheads="1"/>
          </p:cNvSpPr>
          <p:nvPr/>
        </p:nvSpPr>
        <p:spPr bwMode="auto">
          <a:xfrm>
            <a:off x="-2156060" y="-144463"/>
            <a:ext cx="2616435" cy="26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" y="2171700"/>
            <a:ext cx="8714467" cy="46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agoma dello skyline del paese su sfondo bianco sagome di case nere |  Vettore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28408"/>
          <a:stretch/>
        </p:blipFill>
        <p:spPr bwMode="auto">
          <a:xfrm>
            <a:off x="0" y="175363"/>
            <a:ext cx="7802854" cy="16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365" y="2043653"/>
            <a:ext cx="919475" cy="180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1" y="4033454"/>
            <a:ext cx="1542858" cy="1800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9357" y="2849752"/>
            <a:ext cx="1653061" cy="18000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89" y="3847749"/>
            <a:ext cx="6637512" cy="301025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28" y="1782110"/>
            <a:ext cx="2700931" cy="52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71CA54E-D365-E745-FDEF-3013CAE75C83}"/>
              </a:ext>
            </a:extLst>
          </p:cNvPr>
          <p:cNvSpPr txBox="1"/>
          <p:nvPr/>
        </p:nvSpPr>
        <p:spPr>
          <a:xfrm>
            <a:off x="1" y="2799000"/>
            <a:ext cx="12191999" cy="12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4800" dirty="0" smtClean="0">
                <a:latin typeface="Comic Sans MS" panose="030F0702030302020204" pitchFamily="66" charset="0"/>
              </a:rPr>
              <a:t>Bellinda e il mostro</a:t>
            </a:r>
          </a:p>
        </p:txBody>
      </p:sp>
    </p:spTree>
    <p:extLst>
      <p:ext uri="{BB962C8B-B14F-4D97-AF65-F5344CB8AC3E}">
        <p14:creationId xmlns:p14="http://schemas.microsoft.com/office/powerpoint/2010/main" val="1173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71CA54E-D365-E745-FDEF-3013CAE75C83}"/>
              </a:ext>
            </a:extLst>
          </p:cNvPr>
          <p:cNvSpPr txBox="1"/>
          <p:nvPr/>
        </p:nvSpPr>
        <p:spPr>
          <a:xfrm>
            <a:off x="1" y="2799000"/>
            <a:ext cx="12191999" cy="12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4800" dirty="0" smtClean="0">
                <a:latin typeface="Comic Sans MS" panose="030F0702030302020204" pitchFamily="66" charset="0"/>
              </a:rPr>
              <a:t>Il lupo e le tre ragazze</a:t>
            </a:r>
          </a:p>
        </p:txBody>
      </p:sp>
    </p:spTree>
    <p:extLst>
      <p:ext uri="{BB962C8B-B14F-4D97-AF65-F5344CB8AC3E}">
        <p14:creationId xmlns:p14="http://schemas.microsoft.com/office/powerpoint/2010/main" val="2252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agoma dello skyline del paese su sfondo bianco sagome di case nere |  Vettore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28408"/>
          <a:stretch/>
        </p:blipFill>
        <p:spPr bwMode="auto">
          <a:xfrm>
            <a:off x="0" y="175363"/>
            <a:ext cx="7802854" cy="16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45" y="2115754"/>
            <a:ext cx="919475" cy="180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44" y="2115754"/>
            <a:ext cx="1542858" cy="1800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27" y="2115754"/>
            <a:ext cx="1653061" cy="1800000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5554489" y="1694587"/>
            <a:ext cx="6637512" cy="5263623"/>
            <a:chOff x="5554489" y="1694587"/>
            <a:chExt cx="6637512" cy="5263623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54489" y="3847749"/>
              <a:ext cx="6637512" cy="3010252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0057" y="1694587"/>
              <a:ext cx="2474612" cy="5263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7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3737">
            <a:off x="2914698" y="730870"/>
            <a:ext cx="804720" cy="14718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24" y="847857"/>
            <a:ext cx="2239223" cy="438359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273" y="4373842"/>
            <a:ext cx="6637512" cy="301025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408">
            <a:off x="5005344" y="111953"/>
            <a:ext cx="804720" cy="14718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5813">
            <a:off x="3786411" y="212735"/>
            <a:ext cx="804720" cy="14718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213">
            <a:off x="5558622" y="898458"/>
            <a:ext cx="804720" cy="14718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5986">
            <a:off x="6663980" y="795793"/>
            <a:ext cx="1496392" cy="92798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78">
            <a:off x="8407549" y="1794809"/>
            <a:ext cx="1496393" cy="92798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6450">
            <a:off x="7108339" y="1872394"/>
            <a:ext cx="1496393" cy="92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969">
            <a:off x="8135126" y="610272"/>
            <a:ext cx="1496393" cy="927985"/>
          </a:xfrm>
          <a:prstGeom prst="rect">
            <a:avLst/>
          </a:prstGeom>
        </p:spPr>
      </p:pic>
      <p:sp>
        <p:nvSpPr>
          <p:cNvPr id="4" name="AutoShape 2" descr="generate a black and white drawing of a design of a tote bag made of jean"/>
          <p:cNvSpPr>
            <a:spLocks noChangeAspect="1" noChangeArrowheads="1"/>
          </p:cNvSpPr>
          <p:nvPr/>
        </p:nvSpPr>
        <p:spPr bwMode="auto">
          <a:xfrm>
            <a:off x="-2156060" y="-144463"/>
            <a:ext cx="2616435" cy="26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https://pics.craiyon.com/2023-07-02/eed19e6647cd4828bf6ed3aec233efcd.webp"/>
          <p:cNvSpPr>
            <a:spLocks noChangeAspect="1" noChangeArrowheads="1"/>
          </p:cNvSpPr>
          <p:nvPr/>
        </p:nvSpPr>
        <p:spPr bwMode="auto">
          <a:xfrm>
            <a:off x="-1725823" y="-144463"/>
            <a:ext cx="2186198" cy="21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285">
            <a:off x="3131434" y="3333664"/>
            <a:ext cx="1737315" cy="2971061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785">
            <a:off x="6338549" y="3504556"/>
            <a:ext cx="1737315" cy="2971061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41" y="5500471"/>
            <a:ext cx="607175" cy="1291492"/>
          </a:xfrm>
          <a:prstGeom prst="rect">
            <a:avLst/>
          </a:prstGeom>
        </p:spPr>
      </p:pic>
      <p:pic>
        <p:nvPicPr>
          <p:cNvPr id="29" name="Picture 2" descr="Sagoma dello skyline del paese su sfondo bianco sagome di case nere |  Vettore Premiu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28408"/>
          <a:stretch/>
        </p:blipFill>
        <p:spPr bwMode="auto">
          <a:xfrm>
            <a:off x="4331" y="19607"/>
            <a:ext cx="3612706" cy="7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07518"/>
      </p:ext>
    </p:extLst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2.70833E-6 -3.33333E-6 C -0.00169 0.00648 -0.00469 0.0125 -0.00508 0.01991 C -0.00599 0.04514 -0.00482 0.07037 -0.00378 0.09537 C -0.00365 0.10023 -0.00209 0.1044 -0.0013 0.1088 C -0.00091 0.11111 -0.00039 0.1132 -2.70833E-6 0.11551 C 0.00039 0.11852 0.00065 0.12153 0.00117 0.12431 C 0.00234 0.12963 0.00351 0.13496 0.00495 0.13982 C 0.0056 0.14236 0.00677 0.14422 0.00742 0.14653 C 0.00937 0.15371 0.01107 0.16111 0.0125 0.16875 C 0.01289 0.17107 0.01315 0.17338 0.01367 0.17547 C 0.01432 0.17778 0.01536 0.17986 0.01614 0.18218 C 0.01666 0.18519 0.01719 0.18797 0.01745 0.19097 C 0.01797 0.19607 0.01797 0.20162 0.01875 0.20648 C 0.01914 0.20972 0.02031 0.2125 0.02122 0.21551 C 0.02161 0.21922 0.02174 0.22315 0.02239 0.22662 C 0.02291 0.22917 0.02422 0.23102 0.025 0.23334 C 0.02591 0.23611 0.02656 0.23912 0.02747 0.24213 C 0.02786 0.24584 0.02812 0.24954 0.02864 0.25324 C 0.02943 0.25787 0.0306 0.26204 0.03125 0.26667 C 0.03164 0.27014 0.03346 0.29722 0.03372 0.3 C 0.03411 0.31482 0.03437 0.32963 0.03489 0.34445 C 0.03515 0.35023 0.0362 0.35625 0.0362 0.36204 C 0.0362 0.43148 0.03971 0.41227 0.03242 0.44445 C 0.03216 0.44792 0.03086 0.46621 0.02995 0.47107 C 0.02929 0.47408 0.02825 0.47685 0.02747 0.47986 C 0.02786 0.48565 0.02825 0.49584 0.02995 0.50209 C 0.03125 0.50672 0.03398 0.51227 0.0362 0.51551 C 0.03854 0.51875 0.04088 0.52269 0.04375 0.52431 C 0.04492 0.525 0.04622 0.52547 0.04739 0.52662 C 0.05716 0.53519 0.04557 0.52778 0.05495 0.53334 L 0.05625 0.54005 L 0.05625 0.54005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3.75E-6 7.40741E-7 C 0.00052 0.01019 0.00039 0.02061 0.0013 0.03102 C 0.00169 0.03565 0.00299 0.03982 0.00377 0.04422 L 0.00507 0.05093 C 0.00546 0.05324 0.00573 0.05556 0.00625 0.05764 L 0.00885 0.06644 C 0.00833 0.07755 0.0095 0.08936 0.00755 0.09977 C 0.00638 0.10625 -0.00092 0.10672 -0.00365 0.1088 C -0.00625 0.11065 -0.0086 0.11366 -0.0112 0.11551 C -0.02318 0.12385 -0.00834 0.10949 -0.0224 0.12199 C -0.03607 0.13403 -0.02592 0.12963 -0.03998 0.13311 C -0.05808 0.15741 -0.03529 0.12848 -0.0487 0.14213 C -0.06211 0.15556 -0.04675 0.14283 -0.05743 0.15324 C -0.06068 0.15625 -0.0642 0.15857 -0.06745 0.16204 C -0.07487 0.16991 -0.07136 0.16736 -0.07748 0.17107 C -0.07956 0.17477 -0.08138 0.17871 -0.08373 0.18218 C -0.08594 0.18542 -0.09362 0.19306 -0.09623 0.19769 C -0.09766 0.20024 -0.0987 0.20348 -0.09987 0.20649 C -0.09948 0.22061 -0.10092 0.23866 -0.0974 0.25324 C -0.09675 0.25625 -0.0961 0.25949 -0.09493 0.26204 C -0.09362 0.26482 -0.09167 0.26644 -0.08998 0.26875 C -0.08776 0.28033 -0.09011 0.27084 -0.0849 0.28195 C -0.08073 0.29098 -0.08412 0.28866 -0.07748 0.29769 C -0.07592 0.29954 -0.07396 0.30024 -0.0724 0.30209 C -0.07071 0.30394 -0.06901 0.30625 -0.06745 0.3088 C -0.06485 0.31297 -0.0599 0.32199 -0.0599 0.32199 C -0.05951 0.32431 -0.05938 0.32662 -0.05873 0.32871 C -0.05769 0.33195 -0.0556 0.33403 -0.05495 0.3375 C -0.05391 0.34329 -0.05417 0.34954 -0.05365 0.35533 C -0.05326 0.36065 -0.05326 0.36598 -0.05248 0.37084 C -0.05196 0.37338 -0.05052 0.37524 -0.05 0.37755 C -0.04883 0.38195 -0.04831 0.38635 -0.0474 0.39098 L -0.04493 0.40417 C -0.04454 0.40649 -0.04401 0.40857 -0.04375 0.41088 C -0.04349 0.41204 -0.04193 0.42454 -0.04115 0.42639 C -0.04024 0.42917 -0.03868 0.43079 -0.0375 0.43311 C -0.03386 0.45857 -0.03894 0.42709 -0.03373 0.44861 C -0.03308 0.45139 -0.03295 0.45463 -0.03243 0.45764 C -0.03164 0.46204 -0.0306 0.46644 -0.02995 0.47084 C -0.02956 0.47385 -0.02943 0.47709 -0.02865 0.47986 C -0.02774 0.48311 -0.02618 0.48565 -0.025 0.48866 C -0.02448 0.49098 -0.02409 0.49306 -0.0237 0.49537 C -0.02318 0.49815 -0.02318 0.50139 -0.0224 0.50417 C -0.01459 0.53565 -0.02136 0.50116 -0.01745 0.52199 L -0.01615 0.56875 L -0.01498 0.56875 " pathEditMode="relative" ptsTypes="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4.16667E-7 0.00023 C -0.003 0.00347 -0.00625 0.00648 -0.00885 0.01088 C -0.00977 0.01273 -0.00951 0.01551 -0.01003 0.01759 C -0.01068 0.02014 -0.01198 0.02199 -0.0125 0.02431 C -0.01367 0.0287 -0.01419 0.0331 -0.0151 0.03773 C -0.0155 0.03982 -0.01563 0.04236 -0.01628 0.04421 L -0.01875 0.05093 C -0.01927 0.05394 -0.01953 0.05695 -0.02005 0.05995 C -0.02435 0.08495 -0.02122 0.06134 -0.0263 0.09537 C -0.02669 0.09815 -0.028 0.11204 -0.02878 0.11551 C -0.02943 0.11783 -0.0306 0.11968 -0.03125 0.12199 C -0.03216 0.125 -0.03294 0.12801 -0.03385 0.13102 C -0.03542 0.13611 -0.03724 0.1412 -0.0388 0.14653 C -0.04427 0.16458 -0.03893 0.14722 -0.04258 0.16204 C -0.04323 0.16505 -0.0444 0.16783 -0.04505 0.17107 C -0.04557 0.17384 -0.04531 0.17732 -0.04622 0.17986 C -0.04753 0.18333 -0.04961 0.18588 -0.0513 0.18866 C -0.05469 0.21875 -0.05065 0.18611 -0.05378 0.20648 C -0.05508 0.21528 -0.05755 0.2331 -0.05755 0.23333 C -0.05794 0.26366 -0.05768 0.29398 -0.05872 0.32431 C -0.05898 0.32894 -0.06081 0.3331 -0.06133 0.33773 L -0.0625 0.34884 C -0.06328 0.36505 -0.06367 0.37755 -0.06497 0.39329 C -0.06536 0.39699 -0.06602 0.40046 -0.06628 0.4044 C -0.06654 0.40764 -0.06667 0.42454 -0.06875 0.43102 C -0.06979 0.43426 -0.07135 0.43681 -0.07253 0.43982 C -0.07344 0.44213 -0.07409 0.44445 -0.075 0.44653 C -0.07617 0.44884 -0.07773 0.4507 -0.07878 0.45324 C -0.07982 0.45579 -0.08034 0.45926 -0.08125 0.46204 C -0.08203 0.46435 -0.08359 0.46597 -0.08372 0.46875 C -0.08438 0.47824 -0.08372 0.48796 -0.08372 0.49769 L -0.08255 0.5044 " pathEditMode="relative" rAng="0" ptsTypes="AAAAAAAAAAAAAAAAAAAAAAAAAAAA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25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67362E-19 L 4.16667E-6 8.67362E-19 C -0.00378 0.0007 -0.00768 0.00024 -0.01133 0.00209 C -0.01485 0.00394 -0.01823 0.00741 -0.02136 0.01112 C -0.02383 0.01389 -0.02591 0.01829 -0.02878 0.01991 C -0.0405 0.02686 -0.0211 0.01482 -0.0388 0.02871 C -0.04037 0.0301 -0.04219 0.03033 -0.04388 0.03102 C -0.04844 0.03287 -0.05065 0.03311 -0.05508 0.03542 C -0.05755 0.03681 -0.06003 0.03866 -0.06263 0.03982 C -0.06589 0.04167 -0.06927 0.04237 -0.07253 0.04445 C -0.07383 0.04514 -0.075 0.04607 -0.0763 0.04653 C -0.07982 0.04792 -0.08425 0.04792 -0.08763 0.05093 C -0.08972 0.05301 -0.09167 0.05556 -0.09388 0.05764 C -0.09544 0.05926 -0.09714 0.06065 -0.09883 0.06204 C -0.11081 0.09075 -0.09336 0.05 -0.10755 0.07987 C -0.11068 0.08635 -0.11302 0.09399 -0.11628 0.1 C -0.11758 0.10209 -0.11901 0.10417 -0.12005 0.10649 C -0.12149 0.10996 -0.1224 0.11412 -0.12383 0.1176 C -0.12539 0.12153 -0.12722 0.125 -0.12878 0.12871 C -0.12969 0.13102 -0.1306 0.13311 -0.13138 0.13542 C -0.13698 0.15533 -0.12591 0.12385 -0.13503 0.15325 C -0.13607 0.15649 -0.13763 0.15926 -0.1388 0.16204 C -0.13985 0.16783 -0.14102 0.17454 -0.14258 0.17987 C -0.14427 0.18612 -0.1461 0.18843 -0.14883 0.19329 C -0.14922 0.1963 -0.14974 0.19908 -0.15013 0.20209 C -0.15052 0.20579 -0.15078 0.20973 -0.1513 0.2132 C -0.15196 0.21783 -0.153 0.22223 -0.15378 0.22662 C -0.1543 0.23172 -0.15469 0.23704 -0.15508 0.24213 C -0.1556 0.24885 -0.15586 0.25556 -0.15638 0.26227 C -0.15873 0.2926 -0.15586 0.28334 -0.16133 0.29769 C -0.16172 0.3007 -0.16185 0.30371 -0.16263 0.30672 C -0.16315 0.30903 -0.16511 0.31065 -0.16511 0.3132 C -0.1655 0.35186 -0.16459 0.39028 -0.1638 0.42894 C -0.1638 0.43218 -0.16029 0.45047 -0.16003 0.45116 C -0.15925 0.45325 -0.15821 0.45533 -0.15755 0.45764 C -0.15651 0.46204 -0.15586 0.46667 -0.15508 0.47107 C -0.15469 0.47338 -0.15456 0.4757 -0.15378 0.47778 C -0.13542 0.52686 -0.15781 0.46575 -0.14636 0.5 C -0.14479 0.50463 -0.14128 0.50787 -0.14128 0.5132 L -0.14128 0.52454 L -0.14128 0.52454 " pathEditMode="relative" ptsTypes="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4.375E-6 0.00023 C -0.00287 0.00625 -0.00495 0.01296 -0.00795 0.01991 C -0.00886 0.02222 -0.01081 0.02361 -0.01146 0.02662 C -0.0125 0.02894 -0.01198 0.03264 -0.01289 0.03542 C -0.01368 0.03796 -0.0155 0.03935 -0.01654 0.04167 C -0.01745 0.04398 -0.01836 0.0463 -0.01941 0.04838 C -0.02032 0.05139 -0.02201 0.0544 -0.02292 0.05741 C -0.02409 0.06111 -0.02435 0.06505 -0.02553 0.06875 C -0.0267 0.07338 -0.02813 0.07708 -0.02917 0.08218 C -0.03633 0.11412 -0.0293 0.09121 -0.03672 0.1132 C -0.03907 0.12986 -0.0362 0.11412 -0.0418 0.13056 C -0.04362 0.13658 -0.0448 0.14329 -0.04675 0.14861 C -0.04935 0.15556 -0.05274 0.16134 -0.0543 0.16829 C -0.05508 0.17199 -0.05573 0.17639 -0.05678 0.17963 C -0.05938 0.18935 -0.06342 0.2 -0.06667 0.2088 C -0.06797 0.21181 -0.06914 0.21505 -0.07058 0.21783 C -0.0724 0.22153 -0.07513 0.22477 -0.07657 0.22847 C -0.07787 0.23148 -0.07852 0.23449 -0.07917 0.2375 C -0.07982 0.23982 -0.08112 0.24213 -0.08178 0.24445 C -0.08308 0.25255 -0.08321 0.25579 -0.08568 0.26389 C -0.0862 0.2669 -0.08724 0.26852 -0.08789 0.27083 C -0.08842 0.27384 -0.08868 0.27685 -0.08907 0.27986 C -0.09037 0.28496 -0.09388 0.2956 -0.09571 0.3 C -0.09636 0.30232 -0.0974 0.30394 -0.09805 0.30671 C -0.09844 0.30833 -0.09883 0.31065 -0.09922 0.31343 C -0.09987 0.31597 -0.10105 0.31898 -0.10183 0.32199 C -0.10287 0.3257 -0.10339 0.3294 -0.10443 0.33333 C -0.10482 0.33773 -0.10482 0.34236 -0.10547 0.34676 C -0.10612 0.34977 -0.10704 0.35208 -0.10808 0.35509 C -0.10964 0.36042 -0.11146 0.36574 -0.11289 0.37083 C -0.11303 0.37176 -0.11472 0.39491 -0.1155 0.39722 C -0.11693 0.40255 -0.11901 0.40625 -0.12058 0.41088 C -0.12227 0.4169 -0.12409 0.42292 -0.12553 0.42894 C -0.12618 0.43195 -0.12761 0.44167 -0.12813 0.44398 C -0.12865 0.44931 -0.12865 0.45463 -0.1293 0.45996 C -0.12982 0.46296 -0.13086 0.46597 -0.13164 0.46898 C -0.13217 0.49746 -0.13217 0.52616 -0.13308 0.55556 C -0.13308 0.55556 -0.13477 0.56991 -0.13542 0.5706 C -0.13776 0.57593 -0.14076 0.5794 -0.14323 0.58426 C -0.14571 0.59028 -0.14323 0.5963 -0.14571 0.60232 C -0.14688 0.60533 -0.14727 0.60833 -0.1487 0.61111 C -0.14623 0.61204 -0.14935 0.61273 -0.14688 0.61412 C -0.14362 0.61505 -0.15144 0.62037 -0.14805 0.62176 C -0.14388 0.62269 -0.15079 0.6257 -0.14675 0.62685 " pathEditMode="fixed" rAng="0" ptsTypes="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3134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2.70833E-6 0.00024 C -0.00052 0.0463 -0.00052 0.09283 -0.00091 0.13913 C -0.00104 0.14399 -0.0013 0.14862 -0.00182 0.15278 C -0.00273 0.1595 -0.00416 0.16575 -0.00521 0.17246 C -0.00677 0.18311 -0.00547 0.1845 -0.00677 0.19723 C -0.00755 0.20325 -0.00976 0.21459 -0.01106 0.22153 C -0.01185 0.23218 -0.01211 0.23426 -0.01263 0.24561 C -0.01328 0.25602 -0.01406 0.26644 -0.01445 0.27709 L -0.01614 0.32801 C -0.0164 0.39885 -0.0164 0.46991 -0.01692 0.54075 C -0.01692 0.54792 -0.01797 0.55047 -0.0194 0.55602 C -0.01966 0.56274 -0.02005 0.56968 -0.02031 0.57639 C -0.02057 0.5845 -0.02057 0.5926 -0.02109 0.6007 C -0.02122 0.60163 -0.02174 0.6007 -0.022 0.6007 C -0.02708 0.60811 -0.02226 0.61551 -0.02721 0.62315 " pathEditMode="relative" rAng="0" ptsTypes="A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3115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1.04167E-6 0.00023 C -0.0026 0.04213 -1.04167E-6 0.00069 -0.00391 0.05509 C -0.00742 0.1044 -0.00325 0.05162 -0.00638 0.08866 C -0.0069 0.09375 -0.00716 0.09884 -0.00768 0.10393 C -0.00833 0.10995 -0.0095 0.11574 -0.01016 0.12199 C -0.01068 0.12639 -0.01107 0.13055 -0.01146 0.13495 C -0.01198 0.1419 -0.01185 0.14838 -0.01263 0.15509 C -0.01315 0.15856 -0.01445 0.16065 -0.01523 0.16389 C -0.01575 0.16597 -0.01601 0.16852 -0.01641 0.1706 C -0.01654 0.17176 -0.01849 0.19722 -0.01888 0.19977 C -0.0194 0.20208 -0.02057 0.20393 -0.02148 0.20625 C -0.02148 0.20741 -0.02239 0.2294 -0.02396 0.23495 C -0.02487 0.23866 -0.02643 0.24097 -0.02773 0.24421 C -0.02851 0.24977 -0.02917 0.25579 -0.03021 0.26157 C -0.0306 0.26412 -0.03112 0.2662 -0.03138 0.26852 C -0.0319 0.2713 -0.03203 0.27454 -0.03268 0.27731 C -0.03333 0.28055 -0.03424 0.28333 -0.03516 0.28611 C -0.03789 0.29444 -0.03815 0.2919 -0.04023 0.30185 C -0.04075 0.30486 -0.04088 0.30764 -0.04141 0.31088 C -0.04206 0.31366 -0.04323 0.31667 -0.04388 0.31944 C -0.04844 0.33935 -0.04414 0.32685 -0.04896 0.33935 C -0.04935 0.34606 -0.04974 0.35301 -0.05013 0.35972 C -0.05286 0.39537 -0.05859 0.37315 -0.05859 0.38866 C -0.05976 0.38125 -0.05443 0.3868 -0.05573 0.38009 " pathEditMode="relative" rAng="0" ptsTypes="AAAAAAAAAAAAAAAAAAAAAAA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1942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1.45833E-6 0.00023 C -0.00013 1.85185E-6 -0.00963 0.01528 -0.01302 0.01759 C -0.01419 0.01875 -0.01601 0.01875 -0.01758 0.01991 C -0.02044 0.0243 -0.02213 0.02916 -0.02526 0.03333 C -0.02656 0.03472 -0.02786 0.03611 -0.02903 0.03727 C -0.03242 0.0419 -0.03515 0.04745 -0.0388 0.05092 L -0.04414 0.05555 C -0.04857 0.06829 -0.0457 0.06018 -0.05547 0.07731 C -0.05664 0.07963 -0.0582 0.08079 -0.05898 0.08426 C -0.06002 0.08657 -0.06002 0.09097 -0.06159 0.09329 C -0.06302 0.09583 -0.06588 0.09699 -0.06771 0.1 C -0.06953 0.10254 -0.0707 0.10602 -0.07305 0.10833 C -0.07513 0.11157 -0.07786 0.1118 -0.08021 0.11528 C -0.08398 0.1206 -0.08711 0.12685 -0.09049 0.13333 L -0.09401 0.13935 L -0.09778 0.14629 C -0.09805 0.14861 -0.09805 0.15092 -0.09909 0.15324 C -0.10117 0.15787 -0.10599 0.16481 -0.10885 0.16805 C -0.11341 0.17384 -0.12265 0.18426 -0.12265 0.18426 C -0.12448 0.18773 -0.12617 0.19213 -0.12799 0.1956 C -0.13086 0.20139 -0.13776 0.21296 -0.13776 0.21296 C -0.13997 0.22662 -0.13776 0.21852 -0.14258 0.23102 C -0.1444 0.23472 -0.14792 0.24398 -0.14792 0.24467 C -0.14818 0.24745 -0.14844 0.25046 -0.14896 0.25324 C -0.14974 0.25648 -0.15104 0.25879 -0.15156 0.26227 C -0.15208 0.26435 -0.15234 0.26666 -0.15286 0.26898 C -0.15299 0.27963 -0.15299 0.29097 -0.15403 0.30231 C -0.1543 0.30555 -0.15586 0.3081 -0.15638 0.31065 C -0.15716 0.31296 -0.15768 0.31528 -0.15768 0.31736 C -0.15872 0.32291 -0.15924 0.32778 -0.16015 0.33333 C -0.16068 0.33565 -0.16146 0.33773 -0.16172 0.34004 C -0.16198 0.34375 -0.16224 0.34722 -0.16302 0.35069 C -0.16328 0.35301 -0.16354 0.35532 -0.16406 0.35764 C -0.16484 0.36227 -0.1651 0.36666 -0.16536 0.37106 C -0.16667 0.47361 -0.14765 0.47338 -0.16784 0.47338 C -0.16354 0.44815 -0.172 0.43009 -0.16784 0.40486 C -0.172 0.43055 -0.16302 0.45879 -0.17383 0.48241 " pathEditMode="relative" rAng="0" ptsTypes="AAAAAAAAAAAAAAAAAAAAAAAAAAAAAAAAAAAA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273" y="4373842"/>
            <a:ext cx="6637512" cy="301025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8111">
            <a:off x="3068835" y="278829"/>
            <a:ext cx="2112065" cy="9677129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38" y="131433"/>
            <a:ext cx="3309646" cy="4254736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AutoShape 2" descr="generate a black and white drawing of a design of a tote bag made of jean"/>
          <p:cNvSpPr>
            <a:spLocks noChangeAspect="1" noChangeArrowheads="1"/>
          </p:cNvSpPr>
          <p:nvPr/>
        </p:nvSpPr>
        <p:spPr bwMode="auto">
          <a:xfrm>
            <a:off x="-2156060" y="-144463"/>
            <a:ext cx="2616435" cy="26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https://pics.craiyon.com/2023-07-02/eed19e6647cd4828bf6ed3aec233efcd.webp"/>
          <p:cNvSpPr>
            <a:spLocks noChangeAspect="1" noChangeArrowheads="1"/>
          </p:cNvSpPr>
          <p:nvPr/>
        </p:nvSpPr>
        <p:spPr bwMode="auto">
          <a:xfrm>
            <a:off x="-1725823" y="-144463"/>
            <a:ext cx="2186198" cy="21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2667586" y="3745916"/>
            <a:ext cx="1737315" cy="2971061"/>
            <a:chOff x="3131434" y="3333664"/>
            <a:chExt cx="1737315" cy="2971061"/>
          </a:xfrm>
        </p:grpSpPr>
        <p:grpSp>
          <p:nvGrpSpPr>
            <p:cNvPr id="6" name="Gruppo 5"/>
            <p:cNvGrpSpPr/>
            <p:nvPr/>
          </p:nvGrpSpPr>
          <p:grpSpPr>
            <a:xfrm>
              <a:off x="3555055" y="3655435"/>
              <a:ext cx="1202160" cy="1899662"/>
              <a:chOff x="3555055" y="3655435"/>
              <a:chExt cx="1202160" cy="1899662"/>
            </a:xfrm>
          </p:grpSpPr>
          <p:pic>
            <p:nvPicPr>
              <p:cNvPr id="2" name="Immagine 1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39408">
                <a:off x="3952495" y="3655435"/>
                <a:ext cx="804720" cy="1471808"/>
              </a:xfrm>
              <a:prstGeom prst="rect">
                <a:avLst/>
              </a:prstGeom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55813">
                <a:off x="3555055" y="4083289"/>
                <a:ext cx="804720" cy="1471808"/>
              </a:xfrm>
              <a:prstGeom prst="rect">
                <a:avLst/>
              </a:prstGeom>
            </p:spPr>
          </p:pic>
        </p:grpSp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4285">
              <a:off x="3131434" y="3333664"/>
              <a:ext cx="1737315" cy="2971061"/>
            </a:xfrm>
            <a:prstGeom prst="rect">
              <a:avLst/>
            </a:prstGeom>
          </p:spPr>
        </p:pic>
      </p:grpSp>
      <p:grpSp>
        <p:nvGrpSpPr>
          <p:cNvPr id="7" name="Gruppo 6"/>
          <p:cNvGrpSpPr/>
          <p:nvPr/>
        </p:nvGrpSpPr>
        <p:grpSpPr>
          <a:xfrm>
            <a:off x="4019350" y="3745917"/>
            <a:ext cx="1737315" cy="2971061"/>
            <a:chOff x="6338549" y="3504556"/>
            <a:chExt cx="1737315" cy="2971061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6450">
              <a:off x="6398868" y="4383082"/>
              <a:ext cx="1496393" cy="927985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5785">
              <a:off x="6338549" y="3504556"/>
              <a:ext cx="1737315" cy="2971061"/>
            </a:xfrm>
            <a:prstGeom prst="rect">
              <a:avLst/>
            </a:prstGeom>
          </p:spPr>
        </p:pic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41" y="5500471"/>
            <a:ext cx="607175" cy="1291492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124" y="847857"/>
            <a:ext cx="2239223" cy="4383590"/>
          </a:xfrm>
          <a:prstGeom prst="rect">
            <a:avLst/>
          </a:prstGeom>
        </p:spPr>
      </p:pic>
      <p:pic>
        <p:nvPicPr>
          <p:cNvPr id="29" name="Picture 2" descr="Sagoma dello skyline del paese su sfondo bianco sagome di case nere |  Vettore Premium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28408"/>
          <a:stretch/>
        </p:blipFill>
        <p:spPr bwMode="auto">
          <a:xfrm>
            <a:off x="4331" y="19607"/>
            <a:ext cx="3612706" cy="7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3737">
            <a:off x="2914698" y="730870"/>
            <a:ext cx="804720" cy="147180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273" y="4373842"/>
            <a:ext cx="6637512" cy="301025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408">
            <a:off x="5005344" y="111953"/>
            <a:ext cx="804720" cy="14718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5813">
            <a:off x="3786411" y="212735"/>
            <a:ext cx="804720" cy="14718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213">
            <a:off x="5558622" y="898458"/>
            <a:ext cx="804720" cy="14718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5986">
            <a:off x="6663980" y="795793"/>
            <a:ext cx="1496392" cy="92798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78">
            <a:off x="8407549" y="1794809"/>
            <a:ext cx="1496393" cy="92798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6450">
            <a:off x="7108339" y="1872394"/>
            <a:ext cx="1496393" cy="92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969">
            <a:off x="8135126" y="610272"/>
            <a:ext cx="1496393" cy="927985"/>
          </a:xfrm>
          <a:prstGeom prst="rect">
            <a:avLst/>
          </a:prstGeom>
        </p:spPr>
      </p:pic>
      <p:sp>
        <p:nvSpPr>
          <p:cNvPr id="4" name="AutoShape 2" descr="generate a black and white drawing of a design of a tote bag made of jean"/>
          <p:cNvSpPr>
            <a:spLocks noChangeAspect="1" noChangeArrowheads="1"/>
          </p:cNvSpPr>
          <p:nvPr/>
        </p:nvSpPr>
        <p:spPr bwMode="auto">
          <a:xfrm>
            <a:off x="-2156060" y="-144463"/>
            <a:ext cx="2616435" cy="26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https://pics.craiyon.com/2023-07-02/eed19e6647cd4828bf6ed3aec233efcd.webp"/>
          <p:cNvSpPr>
            <a:spLocks noChangeAspect="1" noChangeArrowheads="1"/>
          </p:cNvSpPr>
          <p:nvPr/>
        </p:nvSpPr>
        <p:spPr bwMode="auto">
          <a:xfrm>
            <a:off x="-1725823" y="-144463"/>
            <a:ext cx="2186198" cy="21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285">
            <a:off x="3131434" y="3333664"/>
            <a:ext cx="1737315" cy="2971061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785">
            <a:off x="6338549" y="3504556"/>
            <a:ext cx="1737315" cy="2971061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41" y="5500471"/>
            <a:ext cx="607175" cy="1291492"/>
          </a:xfrm>
          <a:prstGeom prst="rect">
            <a:avLst/>
          </a:prstGeom>
        </p:spPr>
      </p:pic>
      <p:pic>
        <p:nvPicPr>
          <p:cNvPr id="29" name="Picture 2" descr="Sagoma dello skyline del paese su sfondo bianco sagome di case nere |  Vettore Premi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28408"/>
          <a:stretch/>
        </p:blipFill>
        <p:spPr bwMode="auto">
          <a:xfrm>
            <a:off x="4331" y="19607"/>
            <a:ext cx="3612706" cy="7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8" y="1368000"/>
            <a:ext cx="3024002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2.70833E-6 -3.33333E-6 C -0.00169 0.00648 -0.00469 0.0125 -0.00508 0.01991 C -0.00599 0.04514 -0.00482 0.07037 -0.00378 0.09537 C -0.00365 0.10023 -0.00209 0.1044 -0.0013 0.1088 C -0.00091 0.11111 -0.00039 0.1132 -2.70833E-6 0.11551 C 0.00039 0.11852 0.00065 0.12153 0.00117 0.12431 C 0.00234 0.12963 0.00351 0.13496 0.00495 0.13982 C 0.0056 0.14236 0.00677 0.14422 0.00742 0.14653 C 0.00937 0.15371 0.01107 0.16111 0.0125 0.16875 C 0.01289 0.17107 0.01315 0.17338 0.01367 0.17547 C 0.01432 0.17778 0.01536 0.17986 0.01614 0.18218 C 0.01666 0.18519 0.01719 0.18797 0.01745 0.19097 C 0.01797 0.19607 0.01797 0.20162 0.01875 0.20648 C 0.01914 0.20972 0.02031 0.2125 0.02122 0.21551 C 0.02161 0.21922 0.02174 0.22315 0.02239 0.22662 C 0.02291 0.22917 0.02422 0.23102 0.025 0.23334 C 0.02591 0.23611 0.02656 0.23912 0.02747 0.24213 C 0.02786 0.24584 0.02812 0.24954 0.02864 0.25324 C 0.02943 0.25787 0.0306 0.26204 0.03125 0.26667 C 0.03164 0.27014 0.03346 0.29722 0.03372 0.3 C 0.03411 0.31482 0.03437 0.32963 0.03489 0.34445 C 0.03515 0.35023 0.0362 0.35625 0.0362 0.36204 C 0.0362 0.43148 0.03971 0.41227 0.03242 0.44445 C 0.03216 0.44792 0.03086 0.46621 0.02995 0.47107 C 0.02929 0.47408 0.02825 0.47685 0.02747 0.47986 C 0.02786 0.48565 0.02825 0.49584 0.02995 0.50209 C 0.03125 0.50672 0.03398 0.51227 0.0362 0.51551 C 0.03854 0.51875 0.04088 0.52269 0.04375 0.52431 C 0.04492 0.525 0.04622 0.52547 0.04739 0.52662 C 0.05716 0.53519 0.04557 0.52778 0.05495 0.53334 L 0.05625 0.54005 L 0.05625 0.54005 " pathEditMode="relative" ptsTypes="AAAAAAAAAAAAAAAAAAAAAAAAAAAAAAA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3.75E-6 7.40741E-7 C 0.00052 0.01019 0.00039 0.02061 0.0013 0.03102 C 0.00169 0.03565 0.00299 0.03982 0.00377 0.04422 L 0.00507 0.05093 C 0.00546 0.05324 0.00573 0.05556 0.00625 0.05764 L 0.00885 0.06644 C 0.00833 0.07755 0.0095 0.08936 0.00755 0.09977 C 0.00638 0.10625 -0.00092 0.10672 -0.00365 0.1088 C -0.00625 0.11065 -0.0086 0.11366 -0.0112 0.11551 C -0.02318 0.12385 -0.00834 0.10949 -0.0224 0.12199 C -0.03607 0.13403 -0.02592 0.12963 -0.03998 0.13311 C -0.05808 0.15741 -0.03529 0.12848 -0.0487 0.14213 C -0.06211 0.15556 -0.04675 0.14283 -0.05743 0.15324 C -0.06068 0.15625 -0.0642 0.15857 -0.06745 0.16204 C -0.07487 0.16991 -0.07136 0.16736 -0.07748 0.17107 C -0.07956 0.17477 -0.08138 0.17871 -0.08373 0.18218 C -0.08594 0.18542 -0.09362 0.19306 -0.09623 0.19769 C -0.09766 0.20024 -0.0987 0.20348 -0.09987 0.20649 C -0.09948 0.22061 -0.10092 0.23866 -0.0974 0.25324 C -0.09675 0.25625 -0.0961 0.25949 -0.09493 0.26204 C -0.09362 0.26482 -0.09167 0.26644 -0.08998 0.26875 C -0.08776 0.28033 -0.09011 0.27084 -0.0849 0.28195 C -0.08073 0.29098 -0.08412 0.28866 -0.07748 0.29769 C -0.07592 0.29954 -0.07396 0.30024 -0.0724 0.30209 C -0.07071 0.30394 -0.06901 0.30625 -0.06745 0.3088 C -0.06485 0.31297 -0.0599 0.32199 -0.0599 0.32199 C -0.05951 0.32431 -0.05938 0.32662 -0.05873 0.32871 C -0.05769 0.33195 -0.0556 0.33403 -0.05495 0.3375 C -0.05391 0.34329 -0.05417 0.34954 -0.05365 0.35533 C -0.05326 0.36065 -0.05326 0.36598 -0.05248 0.37084 C -0.05196 0.37338 -0.05052 0.37524 -0.05 0.37755 C -0.04883 0.38195 -0.04831 0.38635 -0.0474 0.39098 L -0.04493 0.40417 C -0.04454 0.40649 -0.04401 0.40857 -0.04375 0.41088 C -0.04349 0.41204 -0.04193 0.42454 -0.04115 0.42639 C -0.04024 0.42917 -0.03868 0.43079 -0.0375 0.43311 C -0.03386 0.45857 -0.03894 0.42709 -0.03373 0.44861 C -0.03308 0.45139 -0.03295 0.45463 -0.03243 0.45764 C -0.03164 0.46204 -0.0306 0.46644 -0.02995 0.47084 C -0.02956 0.47385 -0.02943 0.47709 -0.02865 0.47986 C -0.02774 0.48311 -0.02618 0.48565 -0.025 0.48866 C -0.02448 0.49098 -0.02409 0.49306 -0.0237 0.49537 C -0.02318 0.49815 -0.02318 0.50139 -0.0224 0.50417 C -0.01459 0.53565 -0.02136 0.50116 -0.01745 0.52199 L -0.01615 0.56875 L -0.01498 0.56875 " pathEditMode="relative" ptsTypes="AAAAAAAAAAAAAAAAAAAAAAAAAAAAAAAAAAAAAAAAAAAAA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4.16667E-7 0.00023 C -0.003 0.00347 -0.00625 0.00648 -0.00885 0.01088 C -0.00977 0.01273 -0.00951 0.01551 -0.01003 0.01759 C -0.01068 0.02014 -0.01198 0.02199 -0.0125 0.02431 C -0.01367 0.0287 -0.01419 0.0331 -0.0151 0.03773 C -0.0155 0.03982 -0.01563 0.04236 -0.01628 0.04421 L -0.01875 0.05093 C -0.01927 0.05394 -0.01953 0.05695 -0.02005 0.05995 C -0.02435 0.08495 -0.02122 0.06134 -0.0263 0.09537 C -0.02669 0.09815 -0.028 0.11204 -0.02878 0.11551 C -0.02943 0.11783 -0.0306 0.11968 -0.03125 0.12199 C -0.03216 0.125 -0.03294 0.12801 -0.03385 0.13102 C -0.03542 0.13611 -0.03724 0.1412 -0.0388 0.14653 C -0.04427 0.16458 -0.03893 0.14722 -0.04258 0.16204 C -0.04323 0.16505 -0.0444 0.16783 -0.04505 0.17107 C -0.04557 0.17384 -0.04531 0.17732 -0.04622 0.17986 C -0.04753 0.18333 -0.04961 0.18588 -0.0513 0.18866 C -0.05469 0.21875 -0.05065 0.18611 -0.05378 0.20648 C -0.05508 0.21528 -0.05755 0.2331 -0.05755 0.23333 C -0.05794 0.26366 -0.05768 0.29398 -0.05872 0.32431 C -0.05898 0.32894 -0.06081 0.3331 -0.06133 0.33773 L -0.0625 0.34884 C -0.06328 0.36505 -0.06367 0.37755 -0.06497 0.39329 C -0.06536 0.39699 -0.06602 0.40046 -0.06628 0.4044 C -0.06654 0.40764 -0.06667 0.42454 -0.06875 0.43102 C -0.06979 0.43426 -0.07135 0.43681 -0.07253 0.43982 C -0.07344 0.44213 -0.07409 0.44445 -0.075 0.44653 C -0.07617 0.44884 -0.07773 0.4507 -0.07878 0.45324 C -0.07982 0.45579 -0.08034 0.45926 -0.08125 0.46204 C -0.08203 0.46435 -0.08359 0.46597 -0.08372 0.46875 C -0.08438 0.47824 -0.08372 0.48796 -0.08372 0.49769 L -0.08255 0.5044 " pathEditMode="relative" rAng="0" ptsTypes="AAAAAAAAAAAAAAAAAAAAAAAAAAAAAAAAA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25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67362E-19 L 4.16667E-6 8.67362E-19 C -0.00378 0.0007 -0.00768 0.00024 -0.01133 0.00209 C -0.01485 0.00394 -0.01823 0.00741 -0.02136 0.01112 C -0.02383 0.01389 -0.02591 0.01829 -0.02878 0.01991 C -0.0405 0.02686 -0.0211 0.01482 -0.0388 0.02871 C -0.04037 0.0301 -0.04219 0.03033 -0.04388 0.03102 C -0.04844 0.03287 -0.05065 0.03311 -0.05508 0.03542 C -0.05755 0.03681 -0.06003 0.03866 -0.06263 0.03982 C -0.06589 0.04167 -0.06927 0.04237 -0.07253 0.04445 C -0.07383 0.04514 -0.075 0.04607 -0.0763 0.04653 C -0.07982 0.04792 -0.08425 0.04792 -0.08763 0.05093 C -0.08972 0.05301 -0.09167 0.05556 -0.09388 0.05764 C -0.09544 0.05926 -0.09714 0.06065 -0.09883 0.06204 C -0.11081 0.09075 -0.09336 0.05 -0.10755 0.07987 C -0.11068 0.08635 -0.11302 0.09399 -0.11628 0.1 C -0.11758 0.10209 -0.11901 0.10417 -0.12005 0.10649 C -0.12149 0.10996 -0.1224 0.11412 -0.12383 0.1176 C -0.12539 0.12153 -0.12722 0.125 -0.12878 0.12871 C -0.12969 0.13102 -0.1306 0.13311 -0.13138 0.13542 C -0.13698 0.15533 -0.12591 0.12385 -0.13503 0.15325 C -0.13607 0.15649 -0.13763 0.15926 -0.1388 0.16204 C -0.13985 0.16783 -0.14102 0.17454 -0.14258 0.17987 C -0.14427 0.18612 -0.1461 0.18843 -0.14883 0.19329 C -0.14922 0.1963 -0.14974 0.19908 -0.15013 0.20209 C -0.15052 0.20579 -0.15078 0.20973 -0.1513 0.2132 C -0.15196 0.21783 -0.153 0.22223 -0.15378 0.22662 C -0.1543 0.23172 -0.15469 0.23704 -0.15508 0.24213 C -0.1556 0.24885 -0.15586 0.25556 -0.15638 0.26227 C -0.15873 0.2926 -0.15586 0.28334 -0.16133 0.29769 C -0.16172 0.3007 -0.16185 0.30371 -0.16263 0.30672 C -0.16315 0.30903 -0.16511 0.31065 -0.16511 0.3132 C -0.1655 0.35186 -0.16459 0.39028 -0.1638 0.42894 C -0.1638 0.43218 -0.16029 0.45047 -0.16003 0.45116 C -0.15925 0.45325 -0.15821 0.45533 -0.15755 0.45764 C -0.15651 0.46204 -0.15586 0.46667 -0.15508 0.47107 C -0.15469 0.47338 -0.15456 0.4757 -0.15378 0.47778 C -0.13542 0.52686 -0.15781 0.46575 -0.14636 0.5 C -0.14479 0.50463 -0.14128 0.50787 -0.14128 0.5132 L -0.14128 0.52454 L -0.14128 0.52454 " pathEditMode="relative" ptsTypes="AAAAAAAAAAAAAAAAAAAAAAAAAAAAAAAAAAAAAAA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4.375E-6 0.00023 C -0.00287 0.00625 -0.00495 0.01296 -0.00795 0.01991 C -0.00886 0.02222 -0.01081 0.02361 -0.01146 0.02662 C -0.0125 0.02894 -0.01198 0.03264 -0.01289 0.03542 C -0.01368 0.03796 -0.0155 0.03935 -0.01654 0.04167 C -0.01745 0.04398 -0.01836 0.0463 -0.01941 0.04838 C -0.02032 0.05139 -0.02201 0.0544 -0.02292 0.05741 C -0.02409 0.06111 -0.02435 0.06505 -0.02553 0.06875 C -0.0267 0.07338 -0.02813 0.07708 -0.02917 0.08218 C -0.03633 0.11412 -0.0293 0.09121 -0.03672 0.1132 C -0.03907 0.12986 -0.0362 0.11412 -0.0418 0.13056 C -0.04362 0.13658 -0.0448 0.14329 -0.04675 0.14861 C -0.04935 0.15556 -0.05274 0.16134 -0.0543 0.16829 C -0.05508 0.17199 -0.05573 0.17639 -0.05678 0.17963 C -0.05938 0.18935 -0.06342 0.2 -0.06667 0.2088 C -0.06797 0.21181 -0.06914 0.21505 -0.07058 0.21783 C -0.0724 0.22153 -0.07513 0.22477 -0.07657 0.22847 C -0.07787 0.23148 -0.07852 0.23449 -0.07917 0.2375 C -0.07982 0.23982 -0.08112 0.24213 -0.08178 0.24445 C -0.08308 0.25255 -0.08321 0.25579 -0.08568 0.26389 C -0.0862 0.2669 -0.08724 0.26852 -0.08789 0.27083 C -0.08842 0.27384 -0.08868 0.27685 -0.08907 0.27986 C -0.09037 0.28496 -0.09388 0.2956 -0.09571 0.3 C -0.09636 0.30232 -0.0974 0.30394 -0.09805 0.30671 C -0.09844 0.30833 -0.09883 0.31065 -0.09922 0.31343 C -0.09987 0.31597 -0.10105 0.31898 -0.10183 0.32199 C -0.10287 0.3257 -0.10339 0.3294 -0.10443 0.33333 C -0.10482 0.33773 -0.10482 0.34236 -0.10547 0.34676 C -0.10612 0.34977 -0.10704 0.35208 -0.10808 0.35509 C -0.10964 0.36042 -0.11146 0.36574 -0.11289 0.37083 C -0.11303 0.37176 -0.11472 0.39491 -0.1155 0.39722 C -0.11693 0.40255 -0.11901 0.40625 -0.12058 0.41088 C -0.12227 0.4169 -0.12409 0.42292 -0.12553 0.42894 C -0.12618 0.43195 -0.12761 0.44167 -0.12813 0.44398 C -0.12865 0.44931 -0.12865 0.45463 -0.1293 0.45996 C -0.12982 0.46296 -0.13086 0.46597 -0.13164 0.46898 C -0.13217 0.49746 -0.13217 0.52616 -0.13308 0.55556 C -0.13308 0.55556 -0.13477 0.56991 -0.13542 0.5706 C -0.13776 0.57593 -0.14076 0.5794 -0.14323 0.58426 C -0.14571 0.59028 -0.14323 0.5963 -0.14571 0.60232 C -0.14688 0.60533 -0.14727 0.60833 -0.1487 0.61111 C -0.14623 0.61204 -0.14935 0.61273 -0.14688 0.61412 C -0.14362 0.61505 -0.15144 0.62037 -0.14805 0.62176 C -0.14388 0.62269 -0.15079 0.6257 -0.14675 0.62685 " pathEditMode="fixed" rAng="0" ptsTypes="AAAAAAAAAAAAAAAAAAAAAAAAAAAAAAAAAAAAAAAAAAA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3134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2.70833E-6 0.00024 C -0.00052 0.0463 -0.00052 0.09283 -0.00091 0.13913 C -0.00104 0.14399 -0.0013 0.14862 -0.00182 0.15278 C -0.00273 0.1595 -0.00416 0.16575 -0.00521 0.17246 C -0.00677 0.18311 -0.00547 0.1845 -0.00677 0.19723 C -0.00755 0.20325 -0.00976 0.21459 -0.01106 0.22153 C -0.01185 0.23218 -0.01211 0.23426 -0.01263 0.24561 C -0.01328 0.25602 -0.01406 0.26644 -0.01445 0.27709 L -0.01614 0.32801 C -0.0164 0.39885 -0.0164 0.46991 -0.01692 0.54075 C -0.01692 0.54792 -0.01797 0.55047 -0.0194 0.55602 C -0.01966 0.56274 -0.02005 0.56968 -0.02031 0.57639 C -0.02057 0.5845 -0.02057 0.5926 -0.02109 0.6007 C -0.02122 0.60163 -0.02174 0.6007 -0.022 0.6007 C -0.02708 0.60811 -0.02226 0.61551 -0.02721 0.62315 " pathEditMode="relative" rAng="0" ptsTypes="AAAAAAAAAAAAAAAA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3115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1.04167E-6 0.00023 C -0.0026 0.04213 -1.04167E-6 0.00069 -0.00391 0.05509 C -0.00742 0.1044 -0.00325 0.05162 -0.00638 0.08866 C -0.0069 0.09375 -0.00716 0.09884 -0.00768 0.10393 C -0.00833 0.10995 -0.0095 0.11574 -0.01016 0.12199 C -0.01068 0.12639 -0.01107 0.13055 -0.01146 0.13495 C -0.01198 0.1419 -0.01185 0.14838 -0.01263 0.15509 C -0.01315 0.15856 -0.01445 0.16065 -0.01523 0.16389 C -0.01575 0.16597 -0.01601 0.16852 -0.01641 0.1706 C -0.01654 0.17176 -0.01849 0.19722 -0.01888 0.19977 C -0.0194 0.20208 -0.02057 0.20393 -0.02148 0.20625 C -0.02148 0.20741 -0.02239 0.2294 -0.02396 0.23495 C -0.02487 0.23866 -0.02643 0.24097 -0.02773 0.24421 C -0.02851 0.24977 -0.02917 0.25579 -0.03021 0.26157 C -0.0306 0.26412 -0.03112 0.2662 -0.03138 0.26852 C -0.0319 0.2713 -0.03203 0.27454 -0.03268 0.27731 C -0.03333 0.28055 -0.03424 0.28333 -0.03516 0.28611 C -0.03789 0.29444 -0.03815 0.2919 -0.04023 0.30185 C -0.04075 0.30486 -0.04088 0.30764 -0.04141 0.31088 C -0.04206 0.31366 -0.04323 0.31667 -0.04388 0.31944 C -0.04844 0.33935 -0.04414 0.32685 -0.04896 0.33935 C -0.04935 0.34606 -0.04974 0.35301 -0.05013 0.35972 C -0.05286 0.39537 -0.05859 0.37315 -0.05859 0.38866 C -0.05976 0.38125 -0.05443 0.3868 -0.05573 0.38009 " pathEditMode="relative" rAng="0" ptsTypes="AAAAAAAAAAAAAAAAAAAAAAAAA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1942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1.45833E-6 0.00023 C -0.00013 1.85185E-6 -0.00963 0.01528 -0.01302 0.01759 C -0.01419 0.01875 -0.01601 0.01875 -0.01758 0.01991 C -0.02044 0.0243 -0.02213 0.02916 -0.02526 0.03333 C -0.02656 0.03472 -0.02786 0.03611 -0.02903 0.03727 C -0.03242 0.0419 -0.03515 0.04745 -0.0388 0.05092 L -0.04414 0.05555 C -0.04857 0.06829 -0.0457 0.06018 -0.05547 0.07731 C -0.05664 0.07963 -0.0582 0.08079 -0.05898 0.08426 C -0.06002 0.08657 -0.06002 0.09097 -0.06159 0.09329 C -0.06302 0.09583 -0.06588 0.09699 -0.06771 0.1 C -0.06953 0.10254 -0.0707 0.10602 -0.07305 0.10833 C -0.07513 0.11157 -0.07786 0.1118 -0.08021 0.11528 C -0.08398 0.1206 -0.08711 0.12685 -0.09049 0.13333 L -0.09401 0.13935 L -0.09778 0.14629 C -0.09805 0.14861 -0.09805 0.15092 -0.09909 0.15324 C -0.10117 0.15787 -0.10599 0.16481 -0.10885 0.16805 C -0.11341 0.17384 -0.12265 0.18426 -0.12265 0.18426 C -0.12448 0.18773 -0.12617 0.19213 -0.12799 0.1956 C -0.13086 0.20139 -0.13776 0.21296 -0.13776 0.21296 C -0.13997 0.22662 -0.13776 0.21852 -0.14258 0.23102 C -0.1444 0.23472 -0.14792 0.24398 -0.14792 0.24467 C -0.14818 0.24745 -0.14844 0.25046 -0.14896 0.25324 C -0.14974 0.25648 -0.15104 0.25879 -0.15156 0.26227 C -0.15208 0.26435 -0.15234 0.26666 -0.15286 0.26898 C -0.15299 0.27963 -0.15299 0.29097 -0.15403 0.30231 C -0.1543 0.30555 -0.15586 0.3081 -0.15638 0.31065 C -0.15716 0.31296 -0.15768 0.31528 -0.15768 0.31736 C -0.15872 0.32291 -0.15924 0.32778 -0.16015 0.33333 C -0.16068 0.33565 -0.16146 0.33773 -0.16172 0.34004 C -0.16198 0.34375 -0.16224 0.34722 -0.16302 0.35069 C -0.16328 0.35301 -0.16354 0.35532 -0.16406 0.35764 C -0.16484 0.36227 -0.1651 0.36666 -0.16536 0.37106 C -0.16667 0.47361 -0.14765 0.47338 -0.16784 0.47338 C -0.16354 0.44815 -0.172 0.43009 -0.16784 0.40486 C -0.172 0.43055 -0.16302 0.45879 -0.17383 0.48241 " pathEditMode="relative" rAng="0" ptsTypes="AAAAAAAAAAAAAAAAAAAAAAAAAAAAAAAAAAAA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273" y="4373842"/>
            <a:ext cx="6637512" cy="301025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8111">
            <a:off x="3068835" y="278829"/>
            <a:ext cx="2112065" cy="9677129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38" y="131433"/>
            <a:ext cx="3309646" cy="4254736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AutoShape 2" descr="generate a black and white drawing of a design of a tote bag made of jean"/>
          <p:cNvSpPr>
            <a:spLocks noChangeAspect="1" noChangeArrowheads="1"/>
          </p:cNvSpPr>
          <p:nvPr/>
        </p:nvSpPr>
        <p:spPr bwMode="auto">
          <a:xfrm>
            <a:off x="-2156060" y="-144463"/>
            <a:ext cx="2616435" cy="26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https://pics.craiyon.com/2023-07-02/eed19e6647cd4828bf6ed3aec233efcd.webp"/>
          <p:cNvSpPr>
            <a:spLocks noChangeAspect="1" noChangeArrowheads="1"/>
          </p:cNvSpPr>
          <p:nvPr/>
        </p:nvSpPr>
        <p:spPr bwMode="auto">
          <a:xfrm>
            <a:off x="-1725823" y="-144463"/>
            <a:ext cx="2186198" cy="21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2905677" y="3602889"/>
            <a:ext cx="1737315" cy="2971061"/>
            <a:chOff x="3131434" y="3333664"/>
            <a:chExt cx="1737315" cy="2971061"/>
          </a:xfrm>
        </p:grpSpPr>
        <p:grpSp>
          <p:nvGrpSpPr>
            <p:cNvPr id="6" name="Gruppo 5"/>
            <p:cNvGrpSpPr/>
            <p:nvPr/>
          </p:nvGrpSpPr>
          <p:grpSpPr>
            <a:xfrm>
              <a:off x="3555055" y="3655435"/>
              <a:ext cx="1202160" cy="1899662"/>
              <a:chOff x="3555055" y="3655435"/>
              <a:chExt cx="1202160" cy="1899662"/>
            </a:xfrm>
          </p:grpSpPr>
          <p:pic>
            <p:nvPicPr>
              <p:cNvPr id="2" name="Immagine 1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39408">
                <a:off x="3952495" y="3655435"/>
                <a:ext cx="804720" cy="1471808"/>
              </a:xfrm>
              <a:prstGeom prst="rect">
                <a:avLst/>
              </a:prstGeom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55813">
                <a:off x="3555055" y="4083289"/>
                <a:ext cx="804720" cy="1471808"/>
              </a:xfrm>
              <a:prstGeom prst="rect">
                <a:avLst/>
              </a:prstGeom>
            </p:spPr>
          </p:pic>
        </p:grpSp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4285">
              <a:off x="3131434" y="3333664"/>
              <a:ext cx="1737315" cy="2971061"/>
            </a:xfrm>
            <a:prstGeom prst="rect">
              <a:avLst/>
            </a:prstGeom>
          </p:spPr>
        </p:pic>
      </p:grpSp>
      <p:grpSp>
        <p:nvGrpSpPr>
          <p:cNvPr id="7" name="Gruppo 6"/>
          <p:cNvGrpSpPr/>
          <p:nvPr/>
        </p:nvGrpSpPr>
        <p:grpSpPr>
          <a:xfrm>
            <a:off x="4257441" y="3602890"/>
            <a:ext cx="1737315" cy="2971061"/>
            <a:chOff x="6338549" y="3504556"/>
            <a:chExt cx="1737315" cy="2971061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6450">
              <a:off x="6398868" y="4383082"/>
              <a:ext cx="1496393" cy="927985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5785">
              <a:off x="6338549" y="3504556"/>
              <a:ext cx="1737315" cy="2971061"/>
            </a:xfrm>
            <a:prstGeom prst="rect">
              <a:avLst/>
            </a:prstGeom>
          </p:spPr>
        </p:pic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8" y="1368000"/>
            <a:ext cx="3024002" cy="3528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41" y="5500471"/>
            <a:ext cx="607175" cy="1291492"/>
          </a:xfrm>
          <a:prstGeom prst="rect">
            <a:avLst/>
          </a:prstGeom>
        </p:spPr>
      </p:pic>
      <p:pic>
        <p:nvPicPr>
          <p:cNvPr id="21" name="Picture 2" descr="Sagoma dello skyline del paese su sfondo bianco sagome di case nere |  Vettore Premium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28408"/>
          <a:stretch/>
        </p:blipFill>
        <p:spPr bwMode="auto">
          <a:xfrm>
            <a:off x="4331" y="19607"/>
            <a:ext cx="3612706" cy="7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5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3737">
            <a:off x="2914698" y="730870"/>
            <a:ext cx="804720" cy="147180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273" y="4373842"/>
            <a:ext cx="6637512" cy="301025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408">
            <a:off x="5005344" y="111953"/>
            <a:ext cx="804720" cy="14718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5813">
            <a:off x="3786411" y="212735"/>
            <a:ext cx="804720" cy="14718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213">
            <a:off x="5558622" y="898458"/>
            <a:ext cx="804720" cy="14718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5986">
            <a:off x="6663980" y="795793"/>
            <a:ext cx="1496392" cy="92798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78">
            <a:off x="8407549" y="1794809"/>
            <a:ext cx="1496393" cy="92798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6450">
            <a:off x="7108339" y="1872394"/>
            <a:ext cx="1496393" cy="92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969">
            <a:off x="8135126" y="610272"/>
            <a:ext cx="1496393" cy="927985"/>
          </a:xfrm>
          <a:prstGeom prst="rect">
            <a:avLst/>
          </a:prstGeom>
        </p:spPr>
      </p:pic>
      <p:sp>
        <p:nvSpPr>
          <p:cNvPr id="4" name="AutoShape 2" descr="generate a black and white drawing of a design of a tote bag made of jean"/>
          <p:cNvSpPr>
            <a:spLocks noChangeAspect="1" noChangeArrowheads="1"/>
          </p:cNvSpPr>
          <p:nvPr/>
        </p:nvSpPr>
        <p:spPr bwMode="auto">
          <a:xfrm>
            <a:off x="-2156060" y="-144463"/>
            <a:ext cx="2616435" cy="26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https://pics.craiyon.com/2023-07-02/eed19e6647cd4828bf6ed3aec233efcd.webp"/>
          <p:cNvSpPr>
            <a:spLocks noChangeAspect="1" noChangeArrowheads="1"/>
          </p:cNvSpPr>
          <p:nvPr/>
        </p:nvSpPr>
        <p:spPr bwMode="auto">
          <a:xfrm>
            <a:off x="-1725823" y="-144463"/>
            <a:ext cx="2186198" cy="21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285">
            <a:off x="3131434" y="3333664"/>
            <a:ext cx="1737315" cy="2971061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785">
            <a:off x="6338549" y="3504556"/>
            <a:ext cx="1737315" cy="2971061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41" y="5500471"/>
            <a:ext cx="607175" cy="1291492"/>
          </a:xfrm>
          <a:prstGeom prst="rect">
            <a:avLst/>
          </a:prstGeom>
        </p:spPr>
      </p:pic>
      <p:pic>
        <p:nvPicPr>
          <p:cNvPr id="29" name="Picture 2" descr="Sagoma dello skyline del paese su sfondo bianco sagome di case nere |  Vettore Premi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28408"/>
          <a:stretch/>
        </p:blipFill>
        <p:spPr bwMode="auto">
          <a:xfrm>
            <a:off x="4331" y="19607"/>
            <a:ext cx="3612706" cy="7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" y="1470227"/>
            <a:ext cx="2968255" cy="32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2.70833E-6 -3.33333E-6 C -0.00169 0.00648 -0.00469 0.0125 -0.00508 0.01991 C -0.00599 0.04514 -0.00482 0.07037 -0.00378 0.09537 C -0.00365 0.10023 -0.00209 0.1044 -0.0013 0.1088 C -0.00091 0.11111 -0.00039 0.1132 -2.70833E-6 0.11551 C 0.00039 0.11852 0.00065 0.12153 0.00117 0.12431 C 0.00234 0.12963 0.00351 0.13496 0.00495 0.13982 C 0.0056 0.14236 0.00677 0.14422 0.00742 0.14653 C 0.00937 0.15371 0.01107 0.16111 0.0125 0.16875 C 0.01289 0.17107 0.01315 0.17338 0.01367 0.17547 C 0.01432 0.17778 0.01536 0.17986 0.01614 0.18218 C 0.01666 0.18519 0.01719 0.18797 0.01745 0.19097 C 0.01797 0.19607 0.01797 0.20162 0.01875 0.20648 C 0.01914 0.20972 0.02031 0.2125 0.02122 0.21551 C 0.02161 0.21922 0.02174 0.22315 0.02239 0.22662 C 0.02291 0.22917 0.02422 0.23102 0.025 0.23334 C 0.02591 0.23611 0.02656 0.23912 0.02747 0.24213 C 0.02786 0.24584 0.02812 0.24954 0.02864 0.25324 C 0.02943 0.25787 0.0306 0.26204 0.03125 0.26667 C 0.03164 0.27014 0.03346 0.29722 0.03372 0.3 C 0.03411 0.31482 0.03437 0.32963 0.03489 0.34445 C 0.03515 0.35023 0.0362 0.35625 0.0362 0.36204 C 0.0362 0.43148 0.03971 0.41227 0.03242 0.44445 C 0.03216 0.44792 0.03086 0.46621 0.02995 0.47107 C 0.02929 0.47408 0.02825 0.47685 0.02747 0.47986 C 0.02786 0.48565 0.02825 0.49584 0.02995 0.50209 C 0.03125 0.50672 0.03398 0.51227 0.0362 0.51551 C 0.03854 0.51875 0.04088 0.52269 0.04375 0.52431 C 0.04492 0.525 0.04622 0.52547 0.04739 0.52662 C 0.05716 0.53519 0.04557 0.52778 0.05495 0.53334 L 0.05625 0.54005 L 0.05625 0.54005 " pathEditMode="relative" ptsTypes="AAAAAAAAAAAAAAAAAAAAAAAAAAAAAAA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3.75E-6 7.40741E-7 C 0.00052 0.01019 0.00039 0.02061 0.0013 0.03102 C 0.00169 0.03565 0.00299 0.03982 0.00377 0.04422 L 0.00507 0.05093 C 0.00546 0.05324 0.00573 0.05556 0.00625 0.05764 L 0.00885 0.06644 C 0.00833 0.07755 0.0095 0.08936 0.00755 0.09977 C 0.00638 0.10625 -0.00092 0.10672 -0.00365 0.1088 C -0.00625 0.11065 -0.0086 0.11366 -0.0112 0.11551 C -0.02318 0.12385 -0.00834 0.10949 -0.0224 0.12199 C -0.03607 0.13403 -0.02592 0.12963 -0.03998 0.13311 C -0.05808 0.15741 -0.03529 0.12848 -0.0487 0.14213 C -0.06211 0.15556 -0.04675 0.14283 -0.05743 0.15324 C -0.06068 0.15625 -0.0642 0.15857 -0.06745 0.16204 C -0.07487 0.16991 -0.07136 0.16736 -0.07748 0.17107 C -0.07956 0.17477 -0.08138 0.17871 -0.08373 0.18218 C -0.08594 0.18542 -0.09362 0.19306 -0.09623 0.19769 C -0.09766 0.20024 -0.0987 0.20348 -0.09987 0.20649 C -0.09948 0.22061 -0.10092 0.23866 -0.0974 0.25324 C -0.09675 0.25625 -0.0961 0.25949 -0.09493 0.26204 C -0.09362 0.26482 -0.09167 0.26644 -0.08998 0.26875 C -0.08776 0.28033 -0.09011 0.27084 -0.0849 0.28195 C -0.08073 0.29098 -0.08412 0.28866 -0.07748 0.29769 C -0.07592 0.29954 -0.07396 0.30024 -0.0724 0.30209 C -0.07071 0.30394 -0.06901 0.30625 -0.06745 0.3088 C -0.06485 0.31297 -0.0599 0.32199 -0.0599 0.32199 C -0.05951 0.32431 -0.05938 0.32662 -0.05873 0.32871 C -0.05769 0.33195 -0.0556 0.33403 -0.05495 0.3375 C -0.05391 0.34329 -0.05417 0.34954 -0.05365 0.35533 C -0.05326 0.36065 -0.05326 0.36598 -0.05248 0.37084 C -0.05196 0.37338 -0.05052 0.37524 -0.05 0.37755 C -0.04883 0.38195 -0.04831 0.38635 -0.0474 0.39098 L -0.04493 0.40417 C -0.04454 0.40649 -0.04401 0.40857 -0.04375 0.41088 C -0.04349 0.41204 -0.04193 0.42454 -0.04115 0.42639 C -0.04024 0.42917 -0.03868 0.43079 -0.0375 0.43311 C -0.03386 0.45857 -0.03894 0.42709 -0.03373 0.44861 C -0.03308 0.45139 -0.03295 0.45463 -0.03243 0.45764 C -0.03164 0.46204 -0.0306 0.46644 -0.02995 0.47084 C -0.02956 0.47385 -0.02943 0.47709 -0.02865 0.47986 C -0.02774 0.48311 -0.02618 0.48565 -0.025 0.48866 C -0.02448 0.49098 -0.02409 0.49306 -0.0237 0.49537 C -0.02318 0.49815 -0.02318 0.50139 -0.0224 0.50417 C -0.01459 0.53565 -0.02136 0.50116 -0.01745 0.52199 L -0.01615 0.56875 L -0.01498 0.56875 " pathEditMode="relative" ptsTypes="AAAAAAAAAAAAAAAAAAAAAAAAAAAAAAAAAAAAAAAAAAAAA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4.16667E-7 0.00023 C -0.003 0.00347 -0.00625 0.00648 -0.00885 0.01088 C -0.00977 0.01273 -0.00951 0.01551 -0.01003 0.01759 C -0.01068 0.02014 -0.01198 0.02199 -0.0125 0.02431 C -0.01367 0.0287 -0.01419 0.0331 -0.0151 0.03773 C -0.0155 0.03982 -0.01563 0.04236 -0.01628 0.04421 L -0.01875 0.05093 C -0.01927 0.05394 -0.01953 0.05695 -0.02005 0.05995 C -0.02435 0.08495 -0.02122 0.06134 -0.0263 0.09537 C -0.02669 0.09815 -0.028 0.11204 -0.02878 0.11551 C -0.02943 0.11783 -0.0306 0.11968 -0.03125 0.12199 C -0.03216 0.125 -0.03294 0.12801 -0.03385 0.13102 C -0.03542 0.13611 -0.03724 0.1412 -0.0388 0.14653 C -0.04427 0.16458 -0.03893 0.14722 -0.04258 0.16204 C -0.04323 0.16505 -0.0444 0.16783 -0.04505 0.17107 C -0.04557 0.17384 -0.04531 0.17732 -0.04622 0.17986 C -0.04753 0.18333 -0.04961 0.18588 -0.0513 0.18866 C -0.05469 0.21875 -0.05065 0.18611 -0.05378 0.20648 C -0.05508 0.21528 -0.05755 0.2331 -0.05755 0.23333 C -0.05794 0.26366 -0.05768 0.29398 -0.05872 0.32431 C -0.05898 0.32894 -0.06081 0.3331 -0.06133 0.33773 L -0.0625 0.34884 C -0.06328 0.36505 -0.06367 0.37755 -0.06497 0.39329 C -0.06536 0.39699 -0.06602 0.40046 -0.06628 0.4044 C -0.06654 0.40764 -0.06667 0.42454 -0.06875 0.43102 C -0.06979 0.43426 -0.07135 0.43681 -0.07253 0.43982 C -0.07344 0.44213 -0.07409 0.44445 -0.075 0.44653 C -0.07617 0.44884 -0.07773 0.4507 -0.07878 0.45324 C -0.07982 0.45579 -0.08034 0.45926 -0.08125 0.46204 C -0.08203 0.46435 -0.08359 0.46597 -0.08372 0.46875 C -0.08438 0.47824 -0.08372 0.48796 -0.08372 0.49769 L -0.08255 0.5044 " pathEditMode="relative" rAng="0" ptsTypes="AAAAAAAAAAAAAAAAAAAAAAAAAAAAAAAAA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25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67362E-19 L 4.16667E-6 8.67362E-19 C -0.00378 0.0007 -0.00768 0.00024 -0.01133 0.00209 C -0.01485 0.00394 -0.01823 0.00741 -0.02136 0.01112 C -0.02383 0.01389 -0.02591 0.01829 -0.02878 0.01991 C -0.0405 0.02686 -0.0211 0.01482 -0.0388 0.02871 C -0.04037 0.0301 -0.04219 0.03033 -0.04388 0.03102 C -0.04844 0.03287 -0.05065 0.03311 -0.05508 0.03542 C -0.05755 0.03681 -0.06003 0.03866 -0.06263 0.03982 C -0.06589 0.04167 -0.06927 0.04237 -0.07253 0.04445 C -0.07383 0.04514 -0.075 0.04607 -0.0763 0.04653 C -0.07982 0.04792 -0.08425 0.04792 -0.08763 0.05093 C -0.08972 0.05301 -0.09167 0.05556 -0.09388 0.05764 C -0.09544 0.05926 -0.09714 0.06065 -0.09883 0.06204 C -0.11081 0.09075 -0.09336 0.05 -0.10755 0.07987 C -0.11068 0.08635 -0.11302 0.09399 -0.11628 0.1 C -0.11758 0.10209 -0.11901 0.10417 -0.12005 0.10649 C -0.12149 0.10996 -0.1224 0.11412 -0.12383 0.1176 C -0.12539 0.12153 -0.12722 0.125 -0.12878 0.12871 C -0.12969 0.13102 -0.1306 0.13311 -0.13138 0.13542 C -0.13698 0.15533 -0.12591 0.12385 -0.13503 0.15325 C -0.13607 0.15649 -0.13763 0.15926 -0.1388 0.16204 C -0.13985 0.16783 -0.14102 0.17454 -0.14258 0.17987 C -0.14427 0.18612 -0.1461 0.18843 -0.14883 0.19329 C -0.14922 0.1963 -0.14974 0.19908 -0.15013 0.20209 C -0.15052 0.20579 -0.15078 0.20973 -0.1513 0.2132 C -0.15196 0.21783 -0.153 0.22223 -0.15378 0.22662 C -0.1543 0.23172 -0.15469 0.23704 -0.15508 0.24213 C -0.1556 0.24885 -0.15586 0.25556 -0.15638 0.26227 C -0.15873 0.2926 -0.15586 0.28334 -0.16133 0.29769 C -0.16172 0.3007 -0.16185 0.30371 -0.16263 0.30672 C -0.16315 0.30903 -0.16511 0.31065 -0.16511 0.3132 C -0.1655 0.35186 -0.16459 0.39028 -0.1638 0.42894 C -0.1638 0.43218 -0.16029 0.45047 -0.16003 0.45116 C -0.15925 0.45325 -0.15821 0.45533 -0.15755 0.45764 C -0.15651 0.46204 -0.15586 0.46667 -0.15508 0.47107 C -0.15469 0.47338 -0.15456 0.4757 -0.15378 0.47778 C -0.13542 0.52686 -0.15781 0.46575 -0.14636 0.5 C -0.14479 0.50463 -0.14128 0.50787 -0.14128 0.5132 L -0.14128 0.52454 L -0.14128 0.52454 " pathEditMode="relative" ptsTypes="AAAAAAAAAAAAAAAAAAAAAAAAAAAAAAAAAAAAAAA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4.375E-6 0.00023 C -0.00287 0.00625 -0.00495 0.01296 -0.00795 0.01991 C -0.00886 0.02222 -0.01081 0.02361 -0.01146 0.02662 C -0.0125 0.02894 -0.01198 0.03264 -0.01289 0.03542 C -0.01368 0.03796 -0.0155 0.03935 -0.01654 0.04167 C -0.01745 0.04398 -0.01836 0.0463 -0.01941 0.04838 C -0.02032 0.05139 -0.02201 0.0544 -0.02292 0.05741 C -0.02409 0.06111 -0.02435 0.06505 -0.02553 0.06875 C -0.0267 0.07338 -0.02813 0.07708 -0.02917 0.08218 C -0.03633 0.11412 -0.0293 0.09121 -0.03672 0.1132 C -0.03907 0.12986 -0.0362 0.11412 -0.0418 0.13056 C -0.04362 0.13658 -0.0448 0.14329 -0.04675 0.14861 C -0.04935 0.15556 -0.05274 0.16134 -0.0543 0.16829 C -0.05508 0.17199 -0.05573 0.17639 -0.05678 0.17963 C -0.05938 0.18935 -0.06342 0.2 -0.06667 0.2088 C -0.06797 0.21181 -0.06914 0.21505 -0.07058 0.21783 C -0.0724 0.22153 -0.07513 0.22477 -0.07657 0.22847 C -0.07787 0.23148 -0.07852 0.23449 -0.07917 0.2375 C -0.07982 0.23982 -0.08112 0.24213 -0.08178 0.24445 C -0.08308 0.25255 -0.08321 0.25579 -0.08568 0.26389 C -0.0862 0.2669 -0.08724 0.26852 -0.08789 0.27083 C -0.08842 0.27384 -0.08868 0.27685 -0.08907 0.27986 C -0.09037 0.28496 -0.09388 0.2956 -0.09571 0.3 C -0.09636 0.30232 -0.0974 0.30394 -0.09805 0.30671 C -0.09844 0.30833 -0.09883 0.31065 -0.09922 0.31343 C -0.09987 0.31597 -0.10105 0.31898 -0.10183 0.32199 C -0.10287 0.3257 -0.10339 0.3294 -0.10443 0.33333 C -0.10482 0.33773 -0.10482 0.34236 -0.10547 0.34676 C -0.10612 0.34977 -0.10704 0.35208 -0.10808 0.35509 C -0.10964 0.36042 -0.11146 0.36574 -0.11289 0.37083 C -0.11303 0.37176 -0.11472 0.39491 -0.1155 0.39722 C -0.11693 0.40255 -0.11901 0.40625 -0.12058 0.41088 C -0.12227 0.4169 -0.12409 0.42292 -0.12553 0.42894 C -0.12618 0.43195 -0.12761 0.44167 -0.12813 0.44398 C -0.12865 0.44931 -0.12865 0.45463 -0.1293 0.45996 C -0.12982 0.46296 -0.13086 0.46597 -0.13164 0.46898 C -0.13217 0.49746 -0.13217 0.52616 -0.13308 0.55556 C -0.13308 0.55556 -0.13477 0.56991 -0.13542 0.5706 C -0.13776 0.57593 -0.14076 0.5794 -0.14323 0.58426 C -0.14571 0.59028 -0.14323 0.5963 -0.14571 0.60232 C -0.14688 0.60533 -0.14727 0.60833 -0.1487 0.61111 C -0.14623 0.61204 -0.14935 0.61273 -0.14688 0.61412 C -0.14362 0.61505 -0.15144 0.62037 -0.14805 0.62176 C -0.14388 0.62269 -0.15079 0.6257 -0.14675 0.62685 " pathEditMode="fixed" rAng="0" ptsTypes="AAAAAAAAAAAAAAAAAAAAAAAAAAAAAAAAAAAAAAAAAAA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3134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2.70833E-6 0.00024 C -0.00052 0.0463 -0.00052 0.09283 -0.00091 0.13913 C -0.00104 0.14399 -0.0013 0.14862 -0.00182 0.15278 C -0.00273 0.1595 -0.00416 0.16575 -0.00521 0.17246 C -0.00677 0.18311 -0.00547 0.1845 -0.00677 0.19723 C -0.00755 0.20325 -0.00976 0.21459 -0.01106 0.22153 C -0.01185 0.23218 -0.01211 0.23426 -0.01263 0.24561 C -0.01328 0.25602 -0.01406 0.26644 -0.01445 0.27709 L -0.01614 0.32801 C -0.0164 0.39885 -0.0164 0.46991 -0.01692 0.54075 C -0.01692 0.54792 -0.01797 0.55047 -0.0194 0.55602 C -0.01966 0.56274 -0.02005 0.56968 -0.02031 0.57639 C -0.02057 0.5845 -0.02057 0.5926 -0.02109 0.6007 C -0.02122 0.60163 -0.02174 0.6007 -0.022 0.6007 C -0.02708 0.60811 -0.02226 0.61551 -0.02721 0.62315 " pathEditMode="relative" rAng="0" ptsTypes="AAAAAAAAAAAAAAAA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3115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1.04167E-6 0.00023 C -0.0026 0.04213 -1.04167E-6 0.00069 -0.00391 0.05509 C -0.00742 0.1044 -0.00325 0.05162 -0.00638 0.08866 C -0.0069 0.09375 -0.00716 0.09884 -0.00768 0.10393 C -0.00833 0.10995 -0.0095 0.11574 -0.01016 0.12199 C -0.01068 0.12639 -0.01107 0.13055 -0.01146 0.13495 C -0.01198 0.1419 -0.01185 0.14838 -0.01263 0.15509 C -0.01315 0.15856 -0.01445 0.16065 -0.01523 0.16389 C -0.01575 0.16597 -0.01601 0.16852 -0.01641 0.1706 C -0.01654 0.17176 -0.01849 0.19722 -0.01888 0.19977 C -0.0194 0.20208 -0.02057 0.20393 -0.02148 0.20625 C -0.02148 0.20741 -0.02239 0.2294 -0.02396 0.23495 C -0.02487 0.23866 -0.02643 0.24097 -0.02773 0.24421 C -0.02851 0.24977 -0.02917 0.25579 -0.03021 0.26157 C -0.0306 0.26412 -0.03112 0.2662 -0.03138 0.26852 C -0.0319 0.2713 -0.03203 0.27454 -0.03268 0.27731 C -0.03333 0.28055 -0.03424 0.28333 -0.03516 0.28611 C -0.03789 0.29444 -0.03815 0.2919 -0.04023 0.30185 C -0.04075 0.30486 -0.04088 0.30764 -0.04141 0.31088 C -0.04206 0.31366 -0.04323 0.31667 -0.04388 0.31944 C -0.04844 0.33935 -0.04414 0.32685 -0.04896 0.33935 C -0.04935 0.34606 -0.04974 0.35301 -0.05013 0.35972 C -0.05286 0.39537 -0.05859 0.37315 -0.05859 0.38866 C -0.05976 0.38125 -0.05443 0.3868 -0.05573 0.38009 " pathEditMode="relative" rAng="0" ptsTypes="AAAAAAAAAAAAAAAAAAAAAAAAA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1942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1.45833E-6 0.00023 C -0.00013 1.85185E-6 -0.00963 0.01528 -0.01302 0.01759 C -0.01419 0.01875 -0.01601 0.01875 -0.01758 0.01991 C -0.02044 0.0243 -0.02213 0.02916 -0.02526 0.03333 C -0.02656 0.03472 -0.02786 0.03611 -0.02903 0.03727 C -0.03242 0.0419 -0.03515 0.04745 -0.0388 0.05092 L -0.04414 0.05555 C -0.04857 0.06829 -0.0457 0.06018 -0.05547 0.07731 C -0.05664 0.07963 -0.0582 0.08079 -0.05898 0.08426 C -0.06002 0.08657 -0.06002 0.09097 -0.06159 0.09329 C -0.06302 0.09583 -0.06588 0.09699 -0.06771 0.1 C -0.06953 0.10254 -0.0707 0.10602 -0.07305 0.10833 C -0.07513 0.11157 -0.07786 0.1118 -0.08021 0.11528 C -0.08398 0.1206 -0.08711 0.12685 -0.09049 0.13333 L -0.09401 0.13935 L -0.09778 0.14629 C -0.09805 0.14861 -0.09805 0.15092 -0.09909 0.15324 C -0.10117 0.15787 -0.10599 0.16481 -0.10885 0.16805 C -0.11341 0.17384 -0.12265 0.18426 -0.12265 0.18426 C -0.12448 0.18773 -0.12617 0.19213 -0.12799 0.1956 C -0.13086 0.20139 -0.13776 0.21296 -0.13776 0.21296 C -0.13997 0.22662 -0.13776 0.21852 -0.14258 0.23102 C -0.1444 0.23472 -0.14792 0.24398 -0.14792 0.24467 C -0.14818 0.24745 -0.14844 0.25046 -0.14896 0.25324 C -0.14974 0.25648 -0.15104 0.25879 -0.15156 0.26227 C -0.15208 0.26435 -0.15234 0.26666 -0.15286 0.26898 C -0.15299 0.27963 -0.15299 0.29097 -0.15403 0.30231 C -0.1543 0.30555 -0.15586 0.3081 -0.15638 0.31065 C -0.15716 0.31296 -0.15768 0.31528 -0.15768 0.31736 C -0.15872 0.32291 -0.15924 0.32778 -0.16015 0.33333 C -0.16068 0.33565 -0.16146 0.33773 -0.16172 0.34004 C -0.16198 0.34375 -0.16224 0.34722 -0.16302 0.35069 C -0.16328 0.35301 -0.16354 0.35532 -0.16406 0.35764 C -0.16484 0.36227 -0.1651 0.36666 -0.16536 0.37106 C -0.16667 0.47361 -0.14765 0.47338 -0.16784 0.47338 C -0.16354 0.44815 -0.172 0.43009 -0.16784 0.40486 C -0.172 0.43055 -0.16302 0.45879 -0.17383 0.48241 " pathEditMode="relative" rAng="0" ptsTypes="AAAAAAAAAAAAAAAAAAAAAAAAAAAAAAAAAAAA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273" y="4373842"/>
            <a:ext cx="6637512" cy="301025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8111">
            <a:off x="3068835" y="278829"/>
            <a:ext cx="2112065" cy="9677129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38" y="131433"/>
            <a:ext cx="3309646" cy="4254736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AutoShape 2" descr="generate a black and white drawing of a design of a tote bag made of jean"/>
          <p:cNvSpPr>
            <a:spLocks noChangeAspect="1" noChangeArrowheads="1"/>
          </p:cNvSpPr>
          <p:nvPr/>
        </p:nvSpPr>
        <p:spPr bwMode="auto">
          <a:xfrm>
            <a:off x="-2156060" y="-144463"/>
            <a:ext cx="2616435" cy="26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2905677" y="3602889"/>
            <a:ext cx="1737315" cy="2971061"/>
            <a:chOff x="3131434" y="3333664"/>
            <a:chExt cx="1737315" cy="2971061"/>
          </a:xfrm>
        </p:grpSpPr>
        <p:grpSp>
          <p:nvGrpSpPr>
            <p:cNvPr id="6" name="Gruppo 5"/>
            <p:cNvGrpSpPr/>
            <p:nvPr/>
          </p:nvGrpSpPr>
          <p:grpSpPr>
            <a:xfrm>
              <a:off x="3555055" y="3655435"/>
              <a:ext cx="1202160" cy="1899662"/>
              <a:chOff x="3555055" y="3655435"/>
              <a:chExt cx="1202160" cy="1899662"/>
            </a:xfrm>
          </p:grpSpPr>
          <p:pic>
            <p:nvPicPr>
              <p:cNvPr id="2" name="Immagine 1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39408">
                <a:off x="3952495" y="3655435"/>
                <a:ext cx="804720" cy="1471808"/>
              </a:xfrm>
              <a:prstGeom prst="rect">
                <a:avLst/>
              </a:prstGeom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55813">
                <a:off x="3555055" y="4083289"/>
                <a:ext cx="804720" cy="1471808"/>
              </a:xfrm>
              <a:prstGeom prst="rect">
                <a:avLst/>
              </a:prstGeom>
            </p:spPr>
          </p:pic>
        </p:grpSp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4285">
              <a:off x="3131434" y="3333664"/>
              <a:ext cx="1737315" cy="2971061"/>
            </a:xfrm>
            <a:prstGeom prst="rect">
              <a:avLst/>
            </a:prstGeom>
          </p:spPr>
        </p:pic>
      </p:grpSp>
      <p:grpSp>
        <p:nvGrpSpPr>
          <p:cNvPr id="7" name="Gruppo 6"/>
          <p:cNvGrpSpPr/>
          <p:nvPr/>
        </p:nvGrpSpPr>
        <p:grpSpPr>
          <a:xfrm>
            <a:off x="4257441" y="3602890"/>
            <a:ext cx="1737315" cy="2971061"/>
            <a:chOff x="6338549" y="3504556"/>
            <a:chExt cx="1737315" cy="2971061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6450">
              <a:off x="6398868" y="4383082"/>
              <a:ext cx="1496393" cy="927985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5785">
              <a:off x="6338549" y="3504556"/>
              <a:ext cx="1737315" cy="2971061"/>
            </a:xfrm>
            <a:prstGeom prst="rect">
              <a:avLst/>
            </a:prstGeom>
          </p:spPr>
        </p:pic>
      </p:grpSp>
      <p:pic>
        <p:nvPicPr>
          <p:cNvPr id="18" name="Immagine 1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41" y="5500471"/>
            <a:ext cx="607175" cy="1291492"/>
          </a:xfrm>
          <a:prstGeom prst="rect">
            <a:avLst/>
          </a:prstGeom>
        </p:spPr>
      </p:pic>
      <p:pic>
        <p:nvPicPr>
          <p:cNvPr id="21" name="Picture 2" descr="Sagoma dello skyline del paese su sfondo bianco sagome di case nere |  Vettore Premium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28408"/>
          <a:stretch/>
        </p:blipFill>
        <p:spPr bwMode="auto">
          <a:xfrm>
            <a:off x="4331" y="19607"/>
            <a:ext cx="3612706" cy="7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" y="1470227"/>
            <a:ext cx="2968255" cy="32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24067</TotalTime>
  <Words>32</Words>
  <Application>Microsoft Office PowerPoint</Application>
  <PresentationFormat>Widescreen</PresentationFormat>
  <Paragraphs>20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Mario Rigoni Stern  Cliccare quando viene letto il brano che segue:  Pag 5  … che il sole ci porta ogni mattina.</dc:title>
  <dc:creator>Antonio Voltolina</dc:creator>
  <cp:lastModifiedBy>Cecilia Furlani</cp:lastModifiedBy>
  <cp:revision>517</cp:revision>
  <dcterms:created xsi:type="dcterms:W3CDTF">2021-12-11T13:16:07Z</dcterms:created>
  <dcterms:modified xsi:type="dcterms:W3CDTF">2024-07-12T06:24:00Z</dcterms:modified>
</cp:coreProperties>
</file>